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5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363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517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4493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851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14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912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6318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4247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7559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760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62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FD6BD-6EBC-423E-8649-CC7E1378F3B3}" type="datetimeFigureOut">
              <a:rPr lang="de-DE" smtClean="0"/>
              <a:t>03.12.2019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25DF6-6A5F-4D85-9F8B-A2E7138B52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1588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nternetingishard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Arbeitsauftrag Gruppenarbeit	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Flexbox</a:t>
            </a:r>
            <a:r>
              <a:rPr lang="de-DE" dirty="0" smtClean="0"/>
              <a:t>-Konzept erarbeiten: </a:t>
            </a:r>
            <a:r>
              <a:rPr lang="de-DE" dirty="0" smtClean="0">
                <a:hlinkClick r:id="rId2"/>
              </a:rPr>
              <a:t>www.internetingishard.com</a:t>
            </a:r>
            <a:endParaRPr lang="de-DE" dirty="0" smtClean="0"/>
          </a:p>
          <a:p>
            <a:r>
              <a:rPr lang="de-DE" dirty="0" smtClean="0"/>
              <a:t>Konzepte programmieren und ausprobieren</a:t>
            </a:r>
          </a:p>
          <a:p>
            <a:r>
              <a:rPr lang="de-DE" dirty="0" smtClean="0"/>
              <a:t>Wie kann ich ein Webseitenlayout damit erstellen?</a:t>
            </a:r>
          </a:p>
          <a:p>
            <a:r>
              <a:rPr lang="de-DE" dirty="0" smtClean="0"/>
              <a:t>Folien mit Konzepten und Beispiele erstellen</a:t>
            </a:r>
          </a:p>
          <a:p>
            <a:r>
              <a:rPr lang="de-DE" dirty="0" smtClean="0"/>
              <a:t>Ergebnis präsentieren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8760" y="2582483"/>
            <a:ext cx="3074091" cy="141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84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Konzepte anschauen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justify</a:t>
            </a:r>
            <a:r>
              <a:rPr lang="de-DE" dirty="0" smtClean="0"/>
              <a:t>-content</a:t>
            </a:r>
          </a:p>
          <a:p>
            <a:r>
              <a:rPr lang="de-DE" dirty="0" err="1" smtClean="0"/>
              <a:t>align</a:t>
            </a:r>
            <a:r>
              <a:rPr lang="de-DE" dirty="0" smtClean="0"/>
              <a:t>-items</a:t>
            </a:r>
          </a:p>
          <a:p>
            <a:r>
              <a:rPr lang="de-DE" dirty="0" err="1" smtClean="0"/>
              <a:t>flex-wrap</a:t>
            </a:r>
            <a:endParaRPr lang="de-DE" dirty="0" smtClean="0"/>
          </a:p>
          <a:p>
            <a:r>
              <a:rPr lang="de-DE" dirty="0" err="1" smtClean="0"/>
              <a:t>flex-direction</a:t>
            </a:r>
            <a:endParaRPr lang="de-DE" dirty="0" smtClean="0"/>
          </a:p>
          <a:p>
            <a:r>
              <a:rPr lang="de-DE" dirty="0" err="1"/>
              <a:t>f</a:t>
            </a:r>
            <a:r>
              <a:rPr lang="de-DE" dirty="0" err="1" smtClean="0"/>
              <a:t>lex</a:t>
            </a:r>
            <a:r>
              <a:rPr lang="de-DE" dirty="0" smtClean="0"/>
              <a:t>:</a:t>
            </a:r>
          </a:p>
          <a:p>
            <a:r>
              <a:rPr lang="de-DE" dirty="0" smtClean="0"/>
              <a:t>2dim Layout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263" y="4019384"/>
            <a:ext cx="2774373" cy="256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34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Benutzerdefiniert</PresentationFormat>
  <Paragraphs>13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Arbeitsauftrag Gruppenarbeit </vt:lpstr>
      <vt:lpstr>Weitere Konzepte anschauen</vt:lpstr>
    </vt:vector>
  </TitlesOfParts>
  <Company>Walther-Rathenau-Gewerbeschule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Walther Rathenau</dc:creator>
  <cp:lastModifiedBy>Stephan Baldes</cp:lastModifiedBy>
  <cp:revision>3</cp:revision>
  <dcterms:created xsi:type="dcterms:W3CDTF">2019-11-26T08:44:24Z</dcterms:created>
  <dcterms:modified xsi:type="dcterms:W3CDTF">2019-12-03T16:58:43Z</dcterms:modified>
</cp:coreProperties>
</file>