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734" r:id="rId2"/>
    <p:sldId id="725" r:id="rId3"/>
    <p:sldId id="764" r:id="rId4"/>
    <p:sldId id="780" r:id="rId5"/>
    <p:sldId id="774" r:id="rId6"/>
    <p:sldId id="781" r:id="rId7"/>
    <p:sldId id="785" r:id="rId8"/>
    <p:sldId id="779" r:id="rId9"/>
    <p:sldId id="782" r:id="rId10"/>
    <p:sldId id="783" r:id="rId11"/>
    <p:sldId id="784" r:id="rId12"/>
    <p:sldId id="786" r:id="rId13"/>
    <p:sldId id="788" r:id="rId14"/>
    <p:sldId id="778" r:id="rId15"/>
  </p:sldIdLst>
  <p:sldSz cx="9144000" cy="6858000" type="screen4x3"/>
  <p:notesSz cx="7099300" cy="10234613"/>
  <p:defaultTextStyle>
    <a:defPPr>
      <a:defRPr lang="de-DE"/>
    </a:defPPr>
    <a:lvl1pPr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1008">
          <p15:clr>
            <a:srgbClr val="A4A3A4"/>
          </p15:clr>
        </p15:guide>
        <p15:guide id="2" pos="384">
          <p15:clr>
            <a:srgbClr val="A4A3A4"/>
          </p15:clr>
        </p15:guide>
      </p15:sldGuideLst>
    </p:ext>
    <p:ext uri="{2D200454-40CA-4A62-9FC3-DE9A4176ACB9}">
      <p15:notesGuideLst xmlns:p15="http://schemas.microsoft.com/office/powerpoint/2012/main">
        <p15:guide id="1" orient="horz" pos="3223">
          <p15:clr>
            <a:srgbClr val="A4A3A4"/>
          </p15:clr>
        </p15:guide>
        <p15:guide id="2" pos="223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000099"/>
    <a:srgbClr val="FFCC99"/>
    <a:srgbClr val="FFCC00"/>
    <a:srgbClr val="CCECFF"/>
    <a:srgbClr val="B2B2B2"/>
    <a:srgbClr val="777777"/>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7" autoAdjust="0"/>
    <p:restoredTop sz="98413" autoAdjust="0"/>
  </p:normalViewPr>
  <p:slideViewPr>
    <p:cSldViewPr>
      <p:cViewPr>
        <p:scale>
          <a:sx n="82" d="100"/>
          <a:sy n="82" d="100"/>
        </p:scale>
        <p:origin x="1522" y="58"/>
      </p:cViewPr>
      <p:guideLst>
        <p:guide orient="horz" pos="1008"/>
        <p:guide pos="384"/>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172" y="-102"/>
      </p:cViewPr>
      <p:guideLst>
        <p:guide orient="horz" pos="3223"/>
        <p:guide pos="223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62" name="Rectangle 2">
            <a:extLst>
              <a:ext uri="{FF2B5EF4-FFF2-40B4-BE49-F238E27FC236}">
                <a16:creationId xmlns:a16="http://schemas.microsoft.com/office/drawing/2014/main" id="{CE312AEB-27B9-6F6D-2EBF-751FD82CFB30}"/>
              </a:ext>
            </a:extLst>
          </p:cNvPr>
          <p:cNvSpPr>
            <a:spLocks noGrp="1" noChangeArrowheads="1"/>
          </p:cNvSpPr>
          <p:nvPr>
            <p:ph type="hdr" sz="quarter"/>
          </p:nvPr>
        </p:nvSpPr>
        <p:spPr bwMode="auto">
          <a:xfrm>
            <a:off x="0" y="0"/>
            <a:ext cx="3074988" cy="511175"/>
          </a:xfrm>
          <a:prstGeom prst="rect">
            <a:avLst/>
          </a:prstGeom>
          <a:noFill/>
          <a:ln>
            <a:noFill/>
          </a:ln>
          <a:effectLst/>
        </p:spPr>
        <p:txBody>
          <a:bodyPr vert="horz" wrap="square" lIns="95029" tIns="47513" rIns="95029" bIns="47513" numCol="1" anchor="t" anchorCtr="0" compatLnSpc="1">
            <a:prstTxWarp prst="textNoShape">
              <a:avLst/>
            </a:prstTxWarp>
          </a:bodyPr>
          <a:lstStyle>
            <a:lvl1pPr algn="l" defTabSz="951254">
              <a:defRPr sz="1100"/>
            </a:lvl1pPr>
          </a:lstStyle>
          <a:p>
            <a:pPr>
              <a:defRPr/>
            </a:pPr>
            <a:endParaRPr lang="de-DE"/>
          </a:p>
        </p:txBody>
      </p:sp>
      <p:sp>
        <p:nvSpPr>
          <p:cNvPr id="501763" name="Rectangle 3">
            <a:extLst>
              <a:ext uri="{FF2B5EF4-FFF2-40B4-BE49-F238E27FC236}">
                <a16:creationId xmlns:a16="http://schemas.microsoft.com/office/drawing/2014/main" id="{BA3F119A-AEFF-A3F8-4771-8B62EDEA01A4}"/>
              </a:ext>
            </a:extLst>
          </p:cNvPr>
          <p:cNvSpPr>
            <a:spLocks noGrp="1" noChangeArrowheads="1"/>
          </p:cNvSpPr>
          <p:nvPr>
            <p:ph type="dt" sz="quarter" idx="1"/>
          </p:nvPr>
        </p:nvSpPr>
        <p:spPr bwMode="auto">
          <a:xfrm>
            <a:off x="4024313" y="0"/>
            <a:ext cx="3074987" cy="511175"/>
          </a:xfrm>
          <a:prstGeom prst="rect">
            <a:avLst/>
          </a:prstGeom>
          <a:noFill/>
          <a:ln>
            <a:noFill/>
          </a:ln>
          <a:effectLst/>
        </p:spPr>
        <p:txBody>
          <a:bodyPr vert="horz" wrap="square" lIns="95029" tIns="47513" rIns="95029" bIns="47513" numCol="1" anchor="t" anchorCtr="0" compatLnSpc="1">
            <a:prstTxWarp prst="textNoShape">
              <a:avLst/>
            </a:prstTxWarp>
          </a:bodyPr>
          <a:lstStyle>
            <a:lvl1pPr algn="r" defTabSz="951254">
              <a:defRPr sz="1100"/>
            </a:lvl1pPr>
          </a:lstStyle>
          <a:p>
            <a:pPr>
              <a:defRPr/>
            </a:pPr>
            <a:endParaRPr lang="de-DE"/>
          </a:p>
        </p:txBody>
      </p:sp>
      <p:sp>
        <p:nvSpPr>
          <p:cNvPr id="501764" name="Rectangle 4">
            <a:extLst>
              <a:ext uri="{FF2B5EF4-FFF2-40B4-BE49-F238E27FC236}">
                <a16:creationId xmlns:a16="http://schemas.microsoft.com/office/drawing/2014/main" id="{3B4E3B79-336D-2B04-052D-6355FF260B1E}"/>
              </a:ext>
            </a:extLst>
          </p:cNvPr>
          <p:cNvSpPr>
            <a:spLocks noGrp="1" noChangeArrowheads="1"/>
          </p:cNvSpPr>
          <p:nvPr>
            <p:ph type="ftr" sz="quarter" idx="2"/>
          </p:nvPr>
        </p:nvSpPr>
        <p:spPr bwMode="auto">
          <a:xfrm>
            <a:off x="0" y="9723438"/>
            <a:ext cx="3074988" cy="511175"/>
          </a:xfrm>
          <a:prstGeom prst="rect">
            <a:avLst/>
          </a:prstGeom>
          <a:noFill/>
          <a:ln>
            <a:noFill/>
          </a:ln>
          <a:effectLst/>
        </p:spPr>
        <p:txBody>
          <a:bodyPr vert="horz" wrap="square" lIns="95029" tIns="47513" rIns="95029" bIns="47513" numCol="1" anchor="b" anchorCtr="0" compatLnSpc="1">
            <a:prstTxWarp prst="textNoShape">
              <a:avLst/>
            </a:prstTxWarp>
          </a:bodyPr>
          <a:lstStyle>
            <a:lvl1pPr algn="l" defTabSz="951254">
              <a:defRPr sz="1100"/>
            </a:lvl1pPr>
          </a:lstStyle>
          <a:p>
            <a:pPr>
              <a:defRPr/>
            </a:pPr>
            <a:endParaRPr lang="de-DE"/>
          </a:p>
        </p:txBody>
      </p:sp>
      <p:sp>
        <p:nvSpPr>
          <p:cNvPr id="501765" name="Rectangle 5">
            <a:extLst>
              <a:ext uri="{FF2B5EF4-FFF2-40B4-BE49-F238E27FC236}">
                <a16:creationId xmlns:a16="http://schemas.microsoft.com/office/drawing/2014/main" id="{DFFFC69D-E830-40C7-9AC9-467AAB7F9C44}"/>
              </a:ext>
            </a:extLst>
          </p:cNvPr>
          <p:cNvSpPr>
            <a:spLocks noGrp="1" noChangeArrowheads="1"/>
          </p:cNvSpPr>
          <p:nvPr>
            <p:ph type="sldNum" sz="quarter" idx="3"/>
          </p:nvPr>
        </p:nvSpPr>
        <p:spPr bwMode="auto">
          <a:xfrm>
            <a:off x="4024313" y="9723438"/>
            <a:ext cx="3074987" cy="511175"/>
          </a:xfrm>
          <a:prstGeom prst="rect">
            <a:avLst/>
          </a:prstGeom>
          <a:noFill/>
          <a:ln>
            <a:noFill/>
          </a:ln>
          <a:effectLst/>
        </p:spPr>
        <p:txBody>
          <a:bodyPr vert="horz" wrap="square" lIns="95029" tIns="47513" rIns="95029" bIns="47513" numCol="1" anchor="b" anchorCtr="0" compatLnSpc="1">
            <a:prstTxWarp prst="textNoShape">
              <a:avLst/>
            </a:prstTxWarp>
          </a:bodyPr>
          <a:lstStyle>
            <a:lvl1pPr algn="r" defTabSz="950913">
              <a:defRPr sz="1100"/>
            </a:lvl1pPr>
          </a:lstStyle>
          <a:p>
            <a:pPr>
              <a:defRPr/>
            </a:pPr>
            <a:fld id="{484E6C51-2E1F-4C16-9B85-B0C5500604CB}" type="slidenum">
              <a:rPr lang="de-DE" altLang="de-DE"/>
              <a:pPr>
                <a:defRPr/>
              </a:pPr>
              <a:t>‹Nr.›</a:t>
            </a:fld>
            <a:endParaRPr lang="de-DE" altLang="de-D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986C8AC-FC36-6543-8537-8A258AB291F1}"/>
              </a:ext>
            </a:extLst>
          </p:cNvPr>
          <p:cNvSpPr>
            <a:spLocks noGrp="1" noChangeArrowheads="1"/>
          </p:cNvSpPr>
          <p:nvPr>
            <p:ph type="hdr" sz="quarter"/>
          </p:nvPr>
        </p:nvSpPr>
        <p:spPr bwMode="auto">
          <a:xfrm>
            <a:off x="0" y="0"/>
            <a:ext cx="3074988" cy="511175"/>
          </a:xfrm>
          <a:prstGeom prst="rect">
            <a:avLst/>
          </a:prstGeom>
          <a:noFill/>
          <a:ln>
            <a:noFill/>
          </a:ln>
          <a:effectLst/>
        </p:spPr>
        <p:txBody>
          <a:bodyPr vert="horz" wrap="square" lIns="95029" tIns="47513" rIns="95029" bIns="47513" numCol="1" anchor="t" anchorCtr="0" compatLnSpc="1">
            <a:prstTxWarp prst="textNoShape">
              <a:avLst/>
            </a:prstTxWarp>
          </a:bodyPr>
          <a:lstStyle>
            <a:lvl1pPr algn="l" defTabSz="951254" eaLnBrk="1" hangingPunct="1">
              <a:defRPr sz="1100">
                <a:latin typeface="Times New Roman" pitchFamily="18" charset="0"/>
              </a:defRPr>
            </a:lvl1pPr>
          </a:lstStyle>
          <a:p>
            <a:pPr>
              <a:defRPr/>
            </a:pPr>
            <a:endParaRPr lang="de-DE"/>
          </a:p>
        </p:txBody>
      </p:sp>
      <p:sp>
        <p:nvSpPr>
          <p:cNvPr id="11267" name="Rectangle 3">
            <a:extLst>
              <a:ext uri="{FF2B5EF4-FFF2-40B4-BE49-F238E27FC236}">
                <a16:creationId xmlns:a16="http://schemas.microsoft.com/office/drawing/2014/main" id="{04C178C7-EEE4-86A4-4E28-853A6EBDA999}"/>
              </a:ext>
            </a:extLst>
          </p:cNvPr>
          <p:cNvSpPr>
            <a:spLocks noGrp="1" noChangeArrowheads="1"/>
          </p:cNvSpPr>
          <p:nvPr>
            <p:ph type="dt" idx="1"/>
          </p:nvPr>
        </p:nvSpPr>
        <p:spPr bwMode="auto">
          <a:xfrm>
            <a:off x="4024313" y="0"/>
            <a:ext cx="3074987" cy="511175"/>
          </a:xfrm>
          <a:prstGeom prst="rect">
            <a:avLst/>
          </a:prstGeom>
          <a:noFill/>
          <a:ln>
            <a:noFill/>
          </a:ln>
          <a:effectLst/>
        </p:spPr>
        <p:txBody>
          <a:bodyPr vert="horz" wrap="square" lIns="95029" tIns="47513" rIns="95029" bIns="47513" numCol="1" anchor="t" anchorCtr="0" compatLnSpc="1">
            <a:prstTxWarp prst="textNoShape">
              <a:avLst/>
            </a:prstTxWarp>
          </a:bodyPr>
          <a:lstStyle>
            <a:lvl1pPr algn="r" defTabSz="951254" eaLnBrk="1" hangingPunct="1">
              <a:defRPr sz="1100">
                <a:latin typeface="Times New Roman" pitchFamily="18" charset="0"/>
              </a:defRPr>
            </a:lvl1pPr>
          </a:lstStyle>
          <a:p>
            <a:pPr>
              <a:defRPr/>
            </a:pPr>
            <a:endParaRPr lang="de-DE"/>
          </a:p>
        </p:txBody>
      </p:sp>
      <p:sp>
        <p:nvSpPr>
          <p:cNvPr id="3076" name="Rectangle 4">
            <a:extLst>
              <a:ext uri="{FF2B5EF4-FFF2-40B4-BE49-F238E27FC236}">
                <a16:creationId xmlns:a16="http://schemas.microsoft.com/office/drawing/2014/main" id="{88D7FFDB-17CF-3D14-3783-622CD826DC19}"/>
              </a:ext>
            </a:extLst>
          </p:cNvPr>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9" name="Rectangle 5">
            <a:extLst>
              <a:ext uri="{FF2B5EF4-FFF2-40B4-BE49-F238E27FC236}">
                <a16:creationId xmlns:a16="http://schemas.microsoft.com/office/drawing/2014/main" id="{69A40EAD-E056-1A48-8F1C-F3EEBC331517}"/>
              </a:ext>
            </a:extLst>
          </p:cNvPr>
          <p:cNvSpPr>
            <a:spLocks noGrp="1" noChangeArrowheads="1"/>
          </p:cNvSpPr>
          <p:nvPr>
            <p:ph type="body" sz="quarter" idx="3"/>
          </p:nvPr>
        </p:nvSpPr>
        <p:spPr bwMode="auto">
          <a:xfrm>
            <a:off x="947738" y="4862513"/>
            <a:ext cx="5203825" cy="4603750"/>
          </a:xfrm>
          <a:prstGeom prst="rect">
            <a:avLst/>
          </a:prstGeom>
          <a:noFill/>
          <a:ln>
            <a:noFill/>
          </a:ln>
          <a:effectLst/>
        </p:spPr>
        <p:txBody>
          <a:bodyPr vert="horz" wrap="square" lIns="95029" tIns="47513" rIns="95029" bIns="47513" numCol="1" anchor="t" anchorCtr="0" compatLnSpc="1">
            <a:prstTxWarp prst="textNoShape">
              <a:avLst/>
            </a:prstTxWarp>
          </a:bodyPr>
          <a:lstStyle/>
          <a:p>
            <a:pPr lvl="0"/>
            <a:r>
              <a:rPr lang="de-DE" noProof="0"/>
              <a:t>Klicken Sie, um die Formate des Vorlagentextes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1270" name="Rectangle 6">
            <a:extLst>
              <a:ext uri="{FF2B5EF4-FFF2-40B4-BE49-F238E27FC236}">
                <a16:creationId xmlns:a16="http://schemas.microsoft.com/office/drawing/2014/main" id="{D3571C00-E99A-D1C4-A29D-BD160CC45967}"/>
              </a:ext>
            </a:extLst>
          </p:cNvPr>
          <p:cNvSpPr>
            <a:spLocks noGrp="1" noChangeArrowheads="1"/>
          </p:cNvSpPr>
          <p:nvPr>
            <p:ph type="ftr" sz="quarter" idx="4"/>
          </p:nvPr>
        </p:nvSpPr>
        <p:spPr bwMode="auto">
          <a:xfrm>
            <a:off x="0" y="9723438"/>
            <a:ext cx="3074988" cy="511175"/>
          </a:xfrm>
          <a:prstGeom prst="rect">
            <a:avLst/>
          </a:prstGeom>
          <a:noFill/>
          <a:ln>
            <a:noFill/>
          </a:ln>
          <a:effectLst/>
        </p:spPr>
        <p:txBody>
          <a:bodyPr vert="horz" wrap="square" lIns="95029" tIns="47513" rIns="95029" bIns="47513" numCol="1" anchor="b" anchorCtr="0" compatLnSpc="1">
            <a:prstTxWarp prst="textNoShape">
              <a:avLst/>
            </a:prstTxWarp>
          </a:bodyPr>
          <a:lstStyle>
            <a:lvl1pPr algn="l" defTabSz="951254" eaLnBrk="1" hangingPunct="1">
              <a:defRPr sz="1100">
                <a:latin typeface="Times New Roman" pitchFamily="18" charset="0"/>
              </a:defRPr>
            </a:lvl1pPr>
          </a:lstStyle>
          <a:p>
            <a:pPr>
              <a:defRPr/>
            </a:pPr>
            <a:endParaRPr lang="de-DE"/>
          </a:p>
        </p:txBody>
      </p:sp>
      <p:sp>
        <p:nvSpPr>
          <p:cNvPr id="11271" name="Rectangle 7">
            <a:extLst>
              <a:ext uri="{FF2B5EF4-FFF2-40B4-BE49-F238E27FC236}">
                <a16:creationId xmlns:a16="http://schemas.microsoft.com/office/drawing/2014/main" id="{091A025E-979B-140E-5C66-25AD0B5FF316}"/>
              </a:ext>
            </a:extLst>
          </p:cNvPr>
          <p:cNvSpPr>
            <a:spLocks noGrp="1" noChangeArrowheads="1"/>
          </p:cNvSpPr>
          <p:nvPr>
            <p:ph type="sldNum" sz="quarter" idx="5"/>
          </p:nvPr>
        </p:nvSpPr>
        <p:spPr bwMode="auto">
          <a:xfrm>
            <a:off x="4024313" y="9723438"/>
            <a:ext cx="3074987" cy="511175"/>
          </a:xfrm>
          <a:prstGeom prst="rect">
            <a:avLst/>
          </a:prstGeom>
          <a:noFill/>
          <a:ln>
            <a:noFill/>
          </a:ln>
          <a:effectLst/>
        </p:spPr>
        <p:txBody>
          <a:bodyPr vert="horz" wrap="square" lIns="95029" tIns="47513" rIns="95029" bIns="47513" numCol="1" anchor="b" anchorCtr="0" compatLnSpc="1">
            <a:prstTxWarp prst="textNoShape">
              <a:avLst/>
            </a:prstTxWarp>
          </a:bodyPr>
          <a:lstStyle>
            <a:lvl1pPr algn="r" defTabSz="950913" eaLnBrk="1" hangingPunct="1">
              <a:defRPr sz="1100">
                <a:latin typeface="Times New Roman" panose="02020603050405020304" pitchFamily="18" charset="0"/>
              </a:defRPr>
            </a:lvl1pPr>
          </a:lstStyle>
          <a:p>
            <a:pPr>
              <a:defRPr/>
            </a:pPr>
            <a:fld id="{E2CE4B25-EB07-42C0-A14B-5E8A525E8974}"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lienbildplatzhalter 1">
            <a:extLst>
              <a:ext uri="{FF2B5EF4-FFF2-40B4-BE49-F238E27FC236}">
                <a16:creationId xmlns:a16="http://schemas.microsoft.com/office/drawing/2014/main" id="{1A785C70-C0E3-0506-1735-971D95690F74}"/>
              </a:ext>
            </a:extLst>
          </p:cNvPr>
          <p:cNvSpPr>
            <a:spLocks noGrp="1" noRot="1" noChangeAspect="1" noChangeArrowheads="1" noTextEdit="1"/>
          </p:cNvSpPr>
          <p:nvPr>
            <p:ph type="sldImg"/>
          </p:nvPr>
        </p:nvSpPr>
        <p:spPr>
          <a:ln/>
        </p:spPr>
      </p:sp>
      <p:sp>
        <p:nvSpPr>
          <p:cNvPr id="6147" name="Notizenplatzhalter 2">
            <a:extLst>
              <a:ext uri="{FF2B5EF4-FFF2-40B4-BE49-F238E27FC236}">
                <a16:creationId xmlns:a16="http://schemas.microsoft.com/office/drawing/2014/main" id="{63127A8A-8C80-C4AF-E485-8A1D2EE1DAA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ltLang="de-DE"/>
          </a:p>
        </p:txBody>
      </p:sp>
      <p:sp>
        <p:nvSpPr>
          <p:cNvPr id="6148" name="Foliennummernplatzhalter 3">
            <a:extLst>
              <a:ext uri="{FF2B5EF4-FFF2-40B4-BE49-F238E27FC236}">
                <a16:creationId xmlns:a16="http://schemas.microsoft.com/office/drawing/2014/main" id="{8B32E96C-FC37-E2C9-D3DE-B575C1087A05}"/>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50913">
              <a:defRPr sz="2400">
                <a:solidFill>
                  <a:schemeClr val="tx1"/>
                </a:solidFill>
                <a:latin typeface="Verdana" panose="020B0604030504040204" pitchFamily="34" charset="0"/>
              </a:defRPr>
            </a:lvl1pPr>
            <a:lvl2pPr marL="771525" indent="-295275" defTabSz="950913">
              <a:defRPr sz="2400">
                <a:solidFill>
                  <a:schemeClr val="tx1"/>
                </a:solidFill>
                <a:latin typeface="Verdana" panose="020B0604030504040204" pitchFamily="34" charset="0"/>
              </a:defRPr>
            </a:lvl2pPr>
            <a:lvl3pPr marL="1185863" indent="-236538" defTabSz="950913">
              <a:defRPr sz="2400">
                <a:solidFill>
                  <a:schemeClr val="tx1"/>
                </a:solidFill>
                <a:latin typeface="Verdana" panose="020B0604030504040204" pitchFamily="34" charset="0"/>
              </a:defRPr>
            </a:lvl3pPr>
            <a:lvl4pPr marL="1660525" indent="-236538" defTabSz="950913">
              <a:defRPr sz="2400">
                <a:solidFill>
                  <a:schemeClr val="tx1"/>
                </a:solidFill>
                <a:latin typeface="Verdana" panose="020B0604030504040204" pitchFamily="34" charset="0"/>
              </a:defRPr>
            </a:lvl4pPr>
            <a:lvl5pPr marL="2135188" indent="-236538" defTabSz="950913">
              <a:defRPr sz="2400">
                <a:solidFill>
                  <a:schemeClr val="tx1"/>
                </a:solidFill>
                <a:latin typeface="Verdana" panose="020B0604030504040204" pitchFamily="34" charset="0"/>
              </a:defRPr>
            </a:lvl5pPr>
            <a:lvl6pPr marL="2592388" indent="-236538" defTabSz="950913" eaLnBrk="0" fontAlgn="base" hangingPunct="0">
              <a:spcBef>
                <a:spcPct val="0"/>
              </a:spcBef>
              <a:spcAft>
                <a:spcPct val="0"/>
              </a:spcAft>
              <a:defRPr sz="2400">
                <a:solidFill>
                  <a:schemeClr val="tx1"/>
                </a:solidFill>
                <a:latin typeface="Verdana" panose="020B0604030504040204" pitchFamily="34" charset="0"/>
              </a:defRPr>
            </a:lvl6pPr>
            <a:lvl7pPr marL="3049588" indent="-236538" defTabSz="950913" eaLnBrk="0" fontAlgn="base" hangingPunct="0">
              <a:spcBef>
                <a:spcPct val="0"/>
              </a:spcBef>
              <a:spcAft>
                <a:spcPct val="0"/>
              </a:spcAft>
              <a:defRPr sz="2400">
                <a:solidFill>
                  <a:schemeClr val="tx1"/>
                </a:solidFill>
                <a:latin typeface="Verdana" panose="020B0604030504040204" pitchFamily="34" charset="0"/>
              </a:defRPr>
            </a:lvl7pPr>
            <a:lvl8pPr marL="3506788" indent="-236538" defTabSz="950913" eaLnBrk="0" fontAlgn="base" hangingPunct="0">
              <a:spcBef>
                <a:spcPct val="0"/>
              </a:spcBef>
              <a:spcAft>
                <a:spcPct val="0"/>
              </a:spcAft>
              <a:defRPr sz="2400">
                <a:solidFill>
                  <a:schemeClr val="tx1"/>
                </a:solidFill>
                <a:latin typeface="Verdana" panose="020B0604030504040204" pitchFamily="34" charset="0"/>
              </a:defRPr>
            </a:lvl8pPr>
            <a:lvl9pPr marL="3963988" indent="-236538" defTabSz="950913" eaLnBrk="0" fontAlgn="base" hangingPunct="0">
              <a:spcBef>
                <a:spcPct val="0"/>
              </a:spcBef>
              <a:spcAft>
                <a:spcPct val="0"/>
              </a:spcAft>
              <a:defRPr sz="2400">
                <a:solidFill>
                  <a:schemeClr val="tx1"/>
                </a:solidFill>
                <a:latin typeface="Verdana" panose="020B0604030504040204" pitchFamily="34" charset="0"/>
              </a:defRPr>
            </a:lvl9pPr>
          </a:lstStyle>
          <a:p>
            <a:fld id="{618C2E59-DAE4-4829-91A7-B67C8CEC1955}" type="slidenum">
              <a:rPr lang="de-DE" altLang="de-DE" sz="1100" smtClean="0">
                <a:latin typeface="Times New Roman" panose="02020603050405020304" pitchFamily="18" charset="0"/>
              </a:rPr>
              <a:pPr/>
              <a:t>1</a:t>
            </a:fld>
            <a:endParaRPr lang="de-DE" altLang="de-DE" sz="1100">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7A24DBFE-B752-9819-DD6C-4024D277829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50913">
              <a:defRPr sz="2400">
                <a:solidFill>
                  <a:schemeClr val="tx1"/>
                </a:solidFill>
                <a:latin typeface="Verdana" panose="020B0604030504040204" pitchFamily="34" charset="0"/>
              </a:defRPr>
            </a:lvl1pPr>
            <a:lvl2pPr marL="771525" indent="-295275" defTabSz="950913">
              <a:defRPr sz="2400">
                <a:solidFill>
                  <a:schemeClr val="tx1"/>
                </a:solidFill>
                <a:latin typeface="Verdana" panose="020B0604030504040204" pitchFamily="34" charset="0"/>
              </a:defRPr>
            </a:lvl2pPr>
            <a:lvl3pPr marL="1185863" indent="-236538" defTabSz="950913">
              <a:defRPr sz="2400">
                <a:solidFill>
                  <a:schemeClr val="tx1"/>
                </a:solidFill>
                <a:latin typeface="Verdana" panose="020B0604030504040204" pitchFamily="34" charset="0"/>
              </a:defRPr>
            </a:lvl3pPr>
            <a:lvl4pPr marL="1660525" indent="-236538" defTabSz="950913">
              <a:defRPr sz="2400">
                <a:solidFill>
                  <a:schemeClr val="tx1"/>
                </a:solidFill>
                <a:latin typeface="Verdana" panose="020B0604030504040204" pitchFamily="34" charset="0"/>
              </a:defRPr>
            </a:lvl4pPr>
            <a:lvl5pPr marL="2135188" indent="-236538" defTabSz="950913">
              <a:defRPr sz="2400">
                <a:solidFill>
                  <a:schemeClr val="tx1"/>
                </a:solidFill>
                <a:latin typeface="Verdana" panose="020B0604030504040204" pitchFamily="34" charset="0"/>
              </a:defRPr>
            </a:lvl5pPr>
            <a:lvl6pPr marL="2592388" indent="-236538" defTabSz="950913" eaLnBrk="0" fontAlgn="base" hangingPunct="0">
              <a:spcBef>
                <a:spcPct val="0"/>
              </a:spcBef>
              <a:spcAft>
                <a:spcPct val="0"/>
              </a:spcAft>
              <a:defRPr sz="2400">
                <a:solidFill>
                  <a:schemeClr val="tx1"/>
                </a:solidFill>
                <a:latin typeface="Verdana" panose="020B0604030504040204" pitchFamily="34" charset="0"/>
              </a:defRPr>
            </a:lvl6pPr>
            <a:lvl7pPr marL="3049588" indent="-236538" defTabSz="950913" eaLnBrk="0" fontAlgn="base" hangingPunct="0">
              <a:spcBef>
                <a:spcPct val="0"/>
              </a:spcBef>
              <a:spcAft>
                <a:spcPct val="0"/>
              </a:spcAft>
              <a:defRPr sz="2400">
                <a:solidFill>
                  <a:schemeClr val="tx1"/>
                </a:solidFill>
                <a:latin typeface="Verdana" panose="020B0604030504040204" pitchFamily="34" charset="0"/>
              </a:defRPr>
            </a:lvl7pPr>
            <a:lvl8pPr marL="3506788" indent="-236538" defTabSz="950913" eaLnBrk="0" fontAlgn="base" hangingPunct="0">
              <a:spcBef>
                <a:spcPct val="0"/>
              </a:spcBef>
              <a:spcAft>
                <a:spcPct val="0"/>
              </a:spcAft>
              <a:defRPr sz="2400">
                <a:solidFill>
                  <a:schemeClr val="tx1"/>
                </a:solidFill>
                <a:latin typeface="Verdana" panose="020B0604030504040204" pitchFamily="34" charset="0"/>
              </a:defRPr>
            </a:lvl8pPr>
            <a:lvl9pPr marL="3963988" indent="-236538" defTabSz="950913" eaLnBrk="0" fontAlgn="base" hangingPunct="0">
              <a:spcBef>
                <a:spcPct val="0"/>
              </a:spcBef>
              <a:spcAft>
                <a:spcPct val="0"/>
              </a:spcAft>
              <a:defRPr sz="2400">
                <a:solidFill>
                  <a:schemeClr val="tx1"/>
                </a:solidFill>
                <a:latin typeface="Verdana" panose="020B0604030504040204" pitchFamily="34" charset="0"/>
              </a:defRPr>
            </a:lvl9pPr>
          </a:lstStyle>
          <a:p>
            <a:fld id="{F48E832F-A80C-42B0-9623-F80CD3109410}" type="slidenum">
              <a:rPr lang="de-DE" altLang="de-DE" sz="1100" smtClean="0">
                <a:latin typeface="Arial" panose="020B0604020202020204" pitchFamily="34" charset="0"/>
              </a:rPr>
              <a:pPr/>
              <a:t>3</a:t>
            </a:fld>
            <a:endParaRPr lang="de-DE" altLang="de-DE" sz="1100">
              <a:latin typeface="Arial" panose="020B0604020202020204" pitchFamily="34" charset="0"/>
            </a:endParaRPr>
          </a:p>
        </p:txBody>
      </p:sp>
      <p:sp>
        <p:nvSpPr>
          <p:cNvPr id="9219" name="Rectangle 2">
            <a:extLst>
              <a:ext uri="{FF2B5EF4-FFF2-40B4-BE49-F238E27FC236}">
                <a16:creationId xmlns:a16="http://schemas.microsoft.com/office/drawing/2014/main" id="{1191B35A-049C-A027-F5C9-4C6FD4F79FF3}"/>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FA048E64-371A-6332-BE04-EEC379F5191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de-DE" alt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oleObject" Target="../embeddings/oleObject2.bin"/><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graphicFrame>
        <p:nvGraphicFramePr>
          <p:cNvPr id="2" name="Object 10">
            <a:extLst>
              <a:ext uri="{FF2B5EF4-FFF2-40B4-BE49-F238E27FC236}">
                <a16:creationId xmlns:a16="http://schemas.microsoft.com/office/drawing/2014/main" id="{0C156E16-2845-FB5D-49CD-3DE7CA74AB43}"/>
              </a:ext>
            </a:extLst>
          </p:cNvPr>
          <p:cNvGraphicFramePr>
            <a:graphicFrameLocks noChangeAspect="1"/>
          </p:cNvGraphicFramePr>
          <p:nvPr userDrawn="1"/>
        </p:nvGraphicFramePr>
        <p:xfrm>
          <a:off x="101600" y="139700"/>
          <a:ext cx="8921750" cy="6557963"/>
        </p:xfrm>
        <a:graphic>
          <a:graphicData uri="http://schemas.openxmlformats.org/presentationml/2006/ole">
            <mc:AlternateContent xmlns:mc="http://schemas.openxmlformats.org/markup-compatibility/2006">
              <mc:Choice xmlns:v="urn:schemas-microsoft-com:vml" Requires="v">
                <p:oleObj name="Image" r:id="rId2" imgW="12469841" imgH="9168254" progId="Photoshop.Image.6">
                  <p:embed/>
                </p:oleObj>
              </mc:Choice>
              <mc:Fallback>
                <p:oleObj name="Image" r:id="rId2" imgW="12469841" imgH="9168254" progId="Photoshop.Image.6">
                  <p:embed/>
                  <p:pic>
                    <p:nvPicPr>
                      <p:cNvPr id="2050" name="Object 10">
                        <a:extLst>
                          <a:ext uri="{FF2B5EF4-FFF2-40B4-BE49-F238E27FC236}">
                            <a16:creationId xmlns:a16="http://schemas.microsoft.com/office/drawing/2014/main" id="{AEB2AD44-BED7-64DF-152E-4E0A129B4365}"/>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1600" y="139700"/>
                        <a:ext cx="8921750" cy="655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4" name="Rectangle 2"/>
          <p:cNvSpPr>
            <a:spLocks noGrp="1" noChangeArrowheads="1"/>
          </p:cNvSpPr>
          <p:nvPr>
            <p:ph type="ctrTitle"/>
          </p:nvPr>
        </p:nvSpPr>
        <p:spPr>
          <a:xfrm>
            <a:off x="914400" y="457200"/>
            <a:ext cx="5562600" cy="1676400"/>
          </a:xfrm>
        </p:spPr>
        <p:txBody>
          <a:bodyPr/>
          <a:lstStyle>
            <a:lvl1pPr>
              <a:lnSpc>
                <a:spcPct val="100000"/>
              </a:lnSpc>
              <a:defRPr sz="3200">
                <a:solidFill>
                  <a:srgbClr val="0C4593"/>
                </a:solidFill>
              </a:defRPr>
            </a:lvl1pPr>
          </a:lstStyle>
          <a:p>
            <a:pPr lvl="0"/>
            <a:r>
              <a:rPr lang="de-DE" noProof="0"/>
              <a:t>Klicken Sie, um das Titelformat zu bearbeiten</a:t>
            </a:r>
          </a:p>
        </p:txBody>
      </p:sp>
      <p:sp>
        <p:nvSpPr>
          <p:cNvPr id="3075" name="Rectangle 3"/>
          <p:cNvSpPr>
            <a:spLocks noGrp="1" noChangeArrowheads="1"/>
          </p:cNvSpPr>
          <p:nvPr>
            <p:ph type="subTitle" idx="1"/>
          </p:nvPr>
        </p:nvSpPr>
        <p:spPr>
          <a:xfrm>
            <a:off x="914400" y="4876800"/>
            <a:ext cx="5410200" cy="1371600"/>
          </a:xfrm>
        </p:spPr>
        <p:txBody>
          <a:bodyPr/>
          <a:lstStyle>
            <a:lvl1pPr marL="0" indent="0">
              <a:buFontTx/>
              <a:buNone/>
              <a:defRPr sz="1600"/>
            </a:lvl1pPr>
          </a:lstStyle>
          <a:p>
            <a:pPr lvl="0"/>
            <a:r>
              <a:rPr lang="de-DE" noProof="0"/>
              <a:t>Adresse</a:t>
            </a:r>
          </a:p>
        </p:txBody>
      </p:sp>
    </p:spTree>
    <p:extLst>
      <p:ext uri="{BB962C8B-B14F-4D97-AF65-F5344CB8AC3E}">
        <p14:creationId xmlns:p14="http://schemas.microsoft.com/office/powerpoint/2010/main" val="4153448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516499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927850" y="304800"/>
            <a:ext cx="2079625" cy="64341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85800" y="304800"/>
            <a:ext cx="6089650" cy="64341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4089625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285457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1109073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85800" y="1676400"/>
            <a:ext cx="4084638" cy="5062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922838" y="1676400"/>
            <a:ext cx="4084637" cy="5062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144884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960240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1941420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3120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479032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2898218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22">
            <a:extLst>
              <a:ext uri="{FF2B5EF4-FFF2-40B4-BE49-F238E27FC236}">
                <a16:creationId xmlns:a16="http://schemas.microsoft.com/office/drawing/2014/main" id="{4ACCB4C1-86D6-E658-365B-3714450221D6}"/>
              </a:ext>
            </a:extLst>
          </p:cNvPr>
          <p:cNvGraphicFramePr>
            <a:graphicFrameLocks noChangeAspect="1"/>
          </p:cNvGraphicFramePr>
          <p:nvPr userDrawn="1"/>
        </p:nvGraphicFramePr>
        <p:xfrm>
          <a:off x="88900" y="152400"/>
          <a:ext cx="8975725" cy="6599238"/>
        </p:xfrm>
        <a:graphic>
          <a:graphicData uri="http://schemas.openxmlformats.org/presentationml/2006/ole">
            <mc:AlternateContent xmlns:mc="http://schemas.openxmlformats.org/markup-compatibility/2006">
              <mc:Choice xmlns:v="urn:schemas-microsoft-com:vml" Requires="v">
                <p:oleObj name="Image" r:id="rId13" imgW="12469841" imgH="9168254" progId="Photoshop.Image.6">
                  <p:embed/>
                </p:oleObj>
              </mc:Choice>
              <mc:Fallback>
                <p:oleObj name="Image" r:id="rId13" imgW="12469841" imgH="9168254" progId="Photoshop.Image.6">
                  <p:embed/>
                  <p:pic>
                    <p:nvPicPr>
                      <p:cNvPr id="0" name="Object 22"/>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900" y="152400"/>
                        <a:ext cx="8975725" cy="659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Rectangle 2">
            <a:extLst>
              <a:ext uri="{FF2B5EF4-FFF2-40B4-BE49-F238E27FC236}">
                <a16:creationId xmlns:a16="http://schemas.microsoft.com/office/drawing/2014/main" id="{5F1FED42-C9B8-48D6-AB7B-9C1C0F6C44A5}"/>
              </a:ext>
            </a:extLst>
          </p:cNvPr>
          <p:cNvSpPr>
            <a:spLocks noGrp="1" noChangeArrowheads="1"/>
          </p:cNvSpPr>
          <p:nvPr>
            <p:ph type="title"/>
          </p:nvPr>
        </p:nvSpPr>
        <p:spPr bwMode="auto">
          <a:xfrm>
            <a:off x="1219200" y="304800"/>
            <a:ext cx="7772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de-DE" altLang="de-DE"/>
              <a:t>Klicken Sie, um das Titelformat zu bearbeiten</a:t>
            </a:r>
          </a:p>
        </p:txBody>
      </p:sp>
      <p:sp>
        <p:nvSpPr>
          <p:cNvPr id="1028" name="Rectangle 3">
            <a:extLst>
              <a:ext uri="{FF2B5EF4-FFF2-40B4-BE49-F238E27FC236}">
                <a16:creationId xmlns:a16="http://schemas.microsoft.com/office/drawing/2014/main" id="{8EF456C1-E910-FDD1-6B0B-2B55F1C5D335}"/>
              </a:ext>
            </a:extLst>
          </p:cNvPr>
          <p:cNvSpPr>
            <a:spLocks noGrp="1" noChangeArrowheads="1"/>
          </p:cNvSpPr>
          <p:nvPr>
            <p:ph type="body" idx="1"/>
          </p:nvPr>
        </p:nvSpPr>
        <p:spPr bwMode="auto">
          <a:xfrm>
            <a:off x="685800" y="1676400"/>
            <a:ext cx="8321675" cy="506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a:t>Klicken Sie, um die Formate des Vorlagentextes zu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Tree>
  </p:cSld>
  <p:clrMap bg1="lt1" tx1="dk1" bg2="lt2" tx2="dk2" accent1="accent1" accent2="accent2" accent3="accent3" accent4="accent4" accent5="accent5" accent6="accent6" hlink="hlink" folHlink="folHlink"/>
  <p:sldLayoutIdLst>
    <p:sldLayoutId id="2147484271" r:id="rId1"/>
    <p:sldLayoutId id="2147484261" r:id="rId2"/>
    <p:sldLayoutId id="2147484262" r:id="rId3"/>
    <p:sldLayoutId id="2147484263" r:id="rId4"/>
    <p:sldLayoutId id="2147484264" r:id="rId5"/>
    <p:sldLayoutId id="2147484265" r:id="rId6"/>
    <p:sldLayoutId id="2147484266" r:id="rId7"/>
    <p:sldLayoutId id="2147484267" r:id="rId8"/>
    <p:sldLayoutId id="2147484268" r:id="rId9"/>
    <p:sldLayoutId id="2147484269" r:id="rId10"/>
    <p:sldLayoutId id="2147484270" r:id="rId11"/>
  </p:sldLayoutIdLst>
  <p:txStyles>
    <p:titleStyle>
      <a:lvl1pPr algn="l" rtl="0" eaLnBrk="0" fontAlgn="base" hangingPunct="0">
        <a:lnSpc>
          <a:spcPct val="95000"/>
        </a:lnSpc>
        <a:spcBef>
          <a:spcPct val="0"/>
        </a:spcBef>
        <a:spcAft>
          <a:spcPct val="0"/>
        </a:spcAft>
        <a:defRPr sz="2400" b="1">
          <a:solidFill>
            <a:srgbClr val="0C53A3"/>
          </a:solidFill>
          <a:latin typeface="+mj-lt"/>
          <a:ea typeface="+mj-ea"/>
          <a:cs typeface="+mj-cs"/>
        </a:defRPr>
      </a:lvl1pPr>
      <a:lvl2pPr algn="l" rtl="0" eaLnBrk="0" fontAlgn="base" hangingPunct="0">
        <a:lnSpc>
          <a:spcPct val="95000"/>
        </a:lnSpc>
        <a:spcBef>
          <a:spcPct val="0"/>
        </a:spcBef>
        <a:spcAft>
          <a:spcPct val="0"/>
        </a:spcAft>
        <a:defRPr sz="2400" b="1">
          <a:solidFill>
            <a:srgbClr val="0C53A3"/>
          </a:solidFill>
          <a:latin typeface="Arial" charset="0"/>
        </a:defRPr>
      </a:lvl2pPr>
      <a:lvl3pPr algn="l" rtl="0" eaLnBrk="0" fontAlgn="base" hangingPunct="0">
        <a:lnSpc>
          <a:spcPct val="95000"/>
        </a:lnSpc>
        <a:spcBef>
          <a:spcPct val="0"/>
        </a:spcBef>
        <a:spcAft>
          <a:spcPct val="0"/>
        </a:spcAft>
        <a:defRPr sz="2400" b="1">
          <a:solidFill>
            <a:srgbClr val="0C53A3"/>
          </a:solidFill>
          <a:latin typeface="Arial" charset="0"/>
        </a:defRPr>
      </a:lvl3pPr>
      <a:lvl4pPr algn="l" rtl="0" eaLnBrk="0" fontAlgn="base" hangingPunct="0">
        <a:lnSpc>
          <a:spcPct val="95000"/>
        </a:lnSpc>
        <a:spcBef>
          <a:spcPct val="0"/>
        </a:spcBef>
        <a:spcAft>
          <a:spcPct val="0"/>
        </a:spcAft>
        <a:defRPr sz="2400" b="1">
          <a:solidFill>
            <a:srgbClr val="0C53A3"/>
          </a:solidFill>
          <a:latin typeface="Arial" charset="0"/>
        </a:defRPr>
      </a:lvl4pPr>
      <a:lvl5pPr algn="l" rtl="0" eaLnBrk="0" fontAlgn="base" hangingPunct="0">
        <a:lnSpc>
          <a:spcPct val="95000"/>
        </a:lnSpc>
        <a:spcBef>
          <a:spcPct val="0"/>
        </a:spcBef>
        <a:spcAft>
          <a:spcPct val="0"/>
        </a:spcAft>
        <a:defRPr sz="2400" b="1">
          <a:solidFill>
            <a:srgbClr val="0C53A3"/>
          </a:solidFill>
          <a:latin typeface="Arial" charset="0"/>
        </a:defRPr>
      </a:lvl5pPr>
      <a:lvl6pPr marL="457200" algn="l" rtl="0" fontAlgn="base">
        <a:lnSpc>
          <a:spcPct val="95000"/>
        </a:lnSpc>
        <a:spcBef>
          <a:spcPct val="0"/>
        </a:spcBef>
        <a:spcAft>
          <a:spcPct val="0"/>
        </a:spcAft>
        <a:defRPr sz="2400" b="1">
          <a:solidFill>
            <a:srgbClr val="0C53A3"/>
          </a:solidFill>
          <a:latin typeface="Arial" charset="0"/>
        </a:defRPr>
      </a:lvl6pPr>
      <a:lvl7pPr marL="914400" algn="l" rtl="0" fontAlgn="base">
        <a:lnSpc>
          <a:spcPct val="95000"/>
        </a:lnSpc>
        <a:spcBef>
          <a:spcPct val="0"/>
        </a:spcBef>
        <a:spcAft>
          <a:spcPct val="0"/>
        </a:spcAft>
        <a:defRPr sz="2400" b="1">
          <a:solidFill>
            <a:srgbClr val="0C53A3"/>
          </a:solidFill>
          <a:latin typeface="Arial" charset="0"/>
        </a:defRPr>
      </a:lvl7pPr>
      <a:lvl8pPr marL="1371600" algn="l" rtl="0" fontAlgn="base">
        <a:lnSpc>
          <a:spcPct val="95000"/>
        </a:lnSpc>
        <a:spcBef>
          <a:spcPct val="0"/>
        </a:spcBef>
        <a:spcAft>
          <a:spcPct val="0"/>
        </a:spcAft>
        <a:defRPr sz="2400" b="1">
          <a:solidFill>
            <a:srgbClr val="0C53A3"/>
          </a:solidFill>
          <a:latin typeface="Arial" charset="0"/>
        </a:defRPr>
      </a:lvl8pPr>
      <a:lvl9pPr marL="1828800" algn="l" rtl="0" fontAlgn="base">
        <a:lnSpc>
          <a:spcPct val="95000"/>
        </a:lnSpc>
        <a:spcBef>
          <a:spcPct val="0"/>
        </a:spcBef>
        <a:spcAft>
          <a:spcPct val="0"/>
        </a:spcAft>
        <a:defRPr sz="2400" b="1">
          <a:solidFill>
            <a:srgbClr val="0C53A3"/>
          </a:solidFill>
          <a:latin typeface="Arial" charset="0"/>
        </a:defRPr>
      </a:lvl9pPr>
    </p:titleStyle>
    <p:bodyStyle>
      <a:lvl1pPr marL="379413" indent="-379413" algn="l" rtl="0" eaLnBrk="0" fontAlgn="base" hangingPunct="0">
        <a:spcBef>
          <a:spcPct val="20000"/>
        </a:spcBef>
        <a:spcAft>
          <a:spcPct val="50000"/>
        </a:spcAft>
        <a:buBlip>
          <a:blip r:embed="rId15"/>
        </a:buBlip>
        <a:defRPr sz="2400">
          <a:solidFill>
            <a:schemeClr val="tx1"/>
          </a:solidFill>
          <a:latin typeface="+mn-lt"/>
          <a:ea typeface="+mn-ea"/>
          <a:cs typeface="+mn-cs"/>
        </a:defRPr>
      </a:lvl1pPr>
      <a:lvl2pPr marL="1041400" indent="-381000" algn="l" rtl="0" eaLnBrk="0" fontAlgn="base" hangingPunct="0">
        <a:spcBef>
          <a:spcPct val="20000"/>
        </a:spcBef>
        <a:spcAft>
          <a:spcPct val="40000"/>
        </a:spcAft>
        <a:buFont typeface="Wingdings 2" panose="05020102010507070707" pitchFamily="18" charset="2"/>
        <a:buBlip>
          <a:blip r:embed="rId15"/>
        </a:buBlip>
        <a:defRPr sz="2000">
          <a:solidFill>
            <a:schemeClr val="tx1"/>
          </a:solidFill>
          <a:latin typeface="+mn-lt"/>
        </a:defRPr>
      </a:lvl2pPr>
      <a:lvl3pPr marL="1657350" indent="-323850" algn="l" rtl="0" eaLnBrk="0" fontAlgn="base" hangingPunct="0">
        <a:spcBef>
          <a:spcPct val="20000"/>
        </a:spcBef>
        <a:spcAft>
          <a:spcPct val="30000"/>
        </a:spcAft>
        <a:buBlip>
          <a:blip r:embed="rId15"/>
        </a:buBlip>
        <a:defRPr>
          <a:solidFill>
            <a:schemeClr val="tx1"/>
          </a:solidFill>
          <a:latin typeface="+mn-lt"/>
        </a:defRPr>
      </a:lvl3pPr>
      <a:lvl4pPr marL="2133600" indent="-285750" algn="l" rtl="0" eaLnBrk="0" fontAlgn="base" hangingPunct="0">
        <a:spcBef>
          <a:spcPct val="20000"/>
        </a:spcBef>
        <a:spcAft>
          <a:spcPct val="20000"/>
        </a:spcAft>
        <a:buBlip>
          <a:blip r:embed="rId15"/>
        </a:buBlip>
        <a:defRPr sz="1600">
          <a:solidFill>
            <a:schemeClr val="tx1"/>
          </a:solidFill>
          <a:latin typeface="+mn-lt"/>
        </a:defRPr>
      </a:lvl4pPr>
      <a:lvl5pPr marL="2571750" indent="-247650" algn="l" rtl="0" eaLnBrk="0" fontAlgn="base" hangingPunct="0">
        <a:spcBef>
          <a:spcPct val="20000"/>
        </a:spcBef>
        <a:spcAft>
          <a:spcPct val="10000"/>
        </a:spcAft>
        <a:buBlip>
          <a:blip r:embed="rId15"/>
        </a:buBlip>
        <a:defRPr sz="1400">
          <a:solidFill>
            <a:schemeClr val="tx1"/>
          </a:solidFill>
          <a:latin typeface="+mn-lt"/>
        </a:defRPr>
      </a:lvl5pPr>
      <a:lvl6pPr marL="3028950" indent="-247650" algn="l" rtl="0" fontAlgn="base">
        <a:spcBef>
          <a:spcPct val="20000"/>
        </a:spcBef>
        <a:spcAft>
          <a:spcPct val="10000"/>
        </a:spcAft>
        <a:buBlip>
          <a:blip r:embed="rId15"/>
        </a:buBlip>
        <a:defRPr sz="1400">
          <a:solidFill>
            <a:schemeClr val="tx1"/>
          </a:solidFill>
          <a:latin typeface="+mn-lt"/>
        </a:defRPr>
      </a:lvl6pPr>
      <a:lvl7pPr marL="3486150" indent="-247650" algn="l" rtl="0" fontAlgn="base">
        <a:spcBef>
          <a:spcPct val="20000"/>
        </a:spcBef>
        <a:spcAft>
          <a:spcPct val="10000"/>
        </a:spcAft>
        <a:buBlip>
          <a:blip r:embed="rId15"/>
        </a:buBlip>
        <a:defRPr sz="1400">
          <a:solidFill>
            <a:schemeClr val="tx1"/>
          </a:solidFill>
          <a:latin typeface="+mn-lt"/>
        </a:defRPr>
      </a:lvl7pPr>
      <a:lvl8pPr marL="3943350" indent="-247650" algn="l" rtl="0" fontAlgn="base">
        <a:spcBef>
          <a:spcPct val="20000"/>
        </a:spcBef>
        <a:spcAft>
          <a:spcPct val="10000"/>
        </a:spcAft>
        <a:buBlip>
          <a:blip r:embed="rId15"/>
        </a:buBlip>
        <a:defRPr sz="1400">
          <a:solidFill>
            <a:schemeClr val="tx1"/>
          </a:solidFill>
          <a:latin typeface="+mn-lt"/>
        </a:defRPr>
      </a:lvl8pPr>
      <a:lvl9pPr marL="4400550" indent="-247650" algn="l" rtl="0" fontAlgn="base">
        <a:spcBef>
          <a:spcPct val="20000"/>
        </a:spcBef>
        <a:spcAft>
          <a:spcPct val="10000"/>
        </a:spcAft>
        <a:buBlip>
          <a:blip r:embed="rId15"/>
        </a:buBlip>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elfhtml.david-scharnagel.de/html/formulare/index.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hyperlink" Target="https://developer.mozilla.org/en-US/docs/Web/HTML/Element/inpu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33BF6192-49D8-31D6-4051-A310C97D74B8}"/>
              </a:ext>
            </a:extLst>
          </p:cNvPr>
          <p:cNvSpPr>
            <a:spLocks noGrp="1" noChangeArrowheads="1"/>
          </p:cNvSpPr>
          <p:nvPr>
            <p:ph type="ctrTitle"/>
          </p:nvPr>
        </p:nvSpPr>
        <p:spPr>
          <a:xfrm>
            <a:off x="827088" y="2636838"/>
            <a:ext cx="8001000" cy="1584325"/>
          </a:xfrm>
        </p:spPr>
        <p:txBody>
          <a:bodyPr/>
          <a:lstStyle/>
          <a:p>
            <a:pPr algn="ctr" eaLnBrk="1" hangingPunct="1"/>
            <a:r>
              <a:rPr lang="de-DE" altLang="de-DE" sz="5400" i="1">
                <a:solidFill>
                  <a:srgbClr val="003399"/>
                </a:solidFill>
                <a:cs typeface="Times New Roman" panose="02020603050405020304" pitchFamily="18" charset="0"/>
              </a:rPr>
              <a:t>HTML</a:t>
            </a:r>
            <a:br>
              <a:rPr lang="de-DE" altLang="de-DE" sz="5400" i="1">
                <a:solidFill>
                  <a:srgbClr val="003399"/>
                </a:solidFill>
                <a:cs typeface="Times New Roman" panose="02020603050405020304" pitchFamily="18" charset="0"/>
              </a:rPr>
            </a:br>
            <a:r>
              <a:rPr lang="de-DE" altLang="de-DE" sz="5400" i="1">
                <a:solidFill>
                  <a:srgbClr val="003399"/>
                </a:solidFill>
                <a:cs typeface="Times New Roman" panose="02020603050405020304" pitchFamily="18" charset="0"/>
              </a:rPr>
              <a:t>Formulare</a:t>
            </a:r>
          </a:p>
        </p:txBody>
      </p:sp>
      <p:sp>
        <p:nvSpPr>
          <p:cNvPr id="5123" name="AutoShape 4" descr="Z">
            <a:extLst>
              <a:ext uri="{FF2B5EF4-FFF2-40B4-BE49-F238E27FC236}">
                <a16:creationId xmlns:a16="http://schemas.microsoft.com/office/drawing/2014/main" id="{ED8508C4-F7BE-E51D-280D-E0D554EAB465}"/>
              </a:ext>
            </a:extLst>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endParaRPr lang="de-DE" altLang="de-DE"/>
          </a:p>
        </p:txBody>
      </p:sp>
      <p:sp>
        <p:nvSpPr>
          <p:cNvPr id="5124" name="AutoShape 5" descr="Z">
            <a:extLst>
              <a:ext uri="{FF2B5EF4-FFF2-40B4-BE49-F238E27FC236}">
                <a16:creationId xmlns:a16="http://schemas.microsoft.com/office/drawing/2014/main" id="{1CFD25F2-8AB1-3704-CB3E-4E6ED04654DA}"/>
              </a:ext>
            </a:extLst>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endParaRPr lang="de-DE" altLang="de-DE"/>
          </a:p>
        </p:txBody>
      </p:sp>
      <p:sp>
        <p:nvSpPr>
          <p:cNvPr id="5125" name="AutoShape 6" descr="Z">
            <a:extLst>
              <a:ext uri="{FF2B5EF4-FFF2-40B4-BE49-F238E27FC236}">
                <a16:creationId xmlns:a16="http://schemas.microsoft.com/office/drawing/2014/main" id="{631FEC59-EE7D-8CE1-952F-55ABFD33ED30}"/>
              </a:ext>
            </a:extLst>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endParaRPr lang="de-DE" altLang="de-DE"/>
          </a:p>
        </p:txBody>
      </p:sp>
      <p:pic>
        <p:nvPicPr>
          <p:cNvPr id="5126" name="Picture 10" descr="https://encrypted-tbn3.gstatic.com/images?q=tbn:ANd9GcTyxF4fxr_G6-8ShxJGSwJ08umD2xi_oIFvU3dOZeDUaArXx1McVQ">
            <a:extLst>
              <a:ext uri="{FF2B5EF4-FFF2-40B4-BE49-F238E27FC236}">
                <a16:creationId xmlns:a16="http://schemas.microsoft.com/office/drawing/2014/main" id="{8BBD4D05-DAA5-8788-99AB-CEE3C4F40B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7763" y="260350"/>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Rectangle 2">
            <a:extLst>
              <a:ext uri="{FF2B5EF4-FFF2-40B4-BE49-F238E27FC236}">
                <a16:creationId xmlns:a16="http://schemas.microsoft.com/office/drawing/2014/main" id="{2A3B4192-9109-47AF-F5B4-E7362A1E13E9}"/>
              </a:ext>
            </a:extLst>
          </p:cNvPr>
          <p:cNvSpPr txBox="1">
            <a:spLocks noChangeArrowheads="1"/>
          </p:cNvSpPr>
          <p:nvPr/>
        </p:nvSpPr>
        <p:spPr bwMode="auto">
          <a:xfrm>
            <a:off x="571500" y="4724400"/>
            <a:ext cx="8001000"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eaLnBrk="1" hangingPunct="1"/>
            <a:r>
              <a:rPr lang="de-DE" altLang="de-DE" sz="3600" b="1" i="1">
                <a:solidFill>
                  <a:srgbClr val="000099"/>
                </a:solidFill>
                <a:latin typeface="Arial" panose="020B0604020202020204" pitchFamily="34" charset="0"/>
                <a:cs typeface="Times New Roman" panose="02020603050405020304" pitchFamily="18" charset="0"/>
              </a:rPr>
              <a:t>H</a:t>
            </a:r>
            <a:r>
              <a:rPr lang="de-DE" altLang="de-DE" sz="3600" b="1" i="1">
                <a:solidFill>
                  <a:srgbClr val="FF0000"/>
                </a:solidFill>
                <a:latin typeface="Arial" panose="020B0604020202020204" pitchFamily="34" charset="0"/>
                <a:cs typeface="Times New Roman" panose="02020603050405020304" pitchFamily="18" charset="0"/>
              </a:rPr>
              <a:t>yper</a:t>
            </a:r>
            <a:r>
              <a:rPr lang="de-DE" altLang="de-DE" sz="3600" b="1" i="1">
                <a:solidFill>
                  <a:srgbClr val="000099"/>
                </a:solidFill>
                <a:latin typeface="Arial" panose="020B0604020202020204" pitchFamily="34" charset="0"/>
                <a:cs typeface="Times New Roman" panose="02020603050405020304" pitchFamily="18" charset="0"/>
              </a:rPr>
              <a:t>t</a:t>
            </a:r>
            <a:r>
              <a:rPr lang="de-DE" altLang="de-DE" sz="3600" b="1" i="1">
                <a:solidFill>
                  <a:srgbClr val="FF0000"/>
                </a:solidFill>
                <a:latin typeface="Arial" panose="020B0604020202020204" pitchFamily="34" charset="0"/>
                <a:cs typeface="Times New Roman" panose="02020603050405020304" pitchFamily="18" charset="0"/>
              </a:rPr>
              <a:t>ext </a:t>
            </a:r>
            <a:r>
              <a:rPr lang="de-DE" altLang="de-DE" sz="3600" b="1" i="1">
                <a:solidFill>
                  <a:srgbClr val="000099"/>
                </a:solidFill>
                <a:latin typeface="Arial" panose="020B0604020202020204" pitchFamily="34" charset="0"/>
                <a:cs typeface="Times New Roman" panose="02020603050405020304" pitchFamily="18" charset="0"/>
              </a:rPr>
              <a:t>M</a:t>
            </a:r>
            <a:r>
              <a:rPr lang="de-DE" altLang="de-DE" sz="3600" b="1" i="1">
                <a:solidFill>
                  <a:srgbClr val="FF0000"/>
                </a:solidFill>
                <a:latin typeface="Arial" panose="020B0604020202020204" pitchFamily="34" charset="0"/>
                <a:cs typeface="Times New Roman" panose="02020603050405020304" pitchFamily="18" charset="0"/>
              </a:rPr>
              <a:t>arkup</a:t>
            </a:r>
            <a:br>
              <a:rPr lang="de-DE" altLang="de-DE" sz="3600" b="1" i="1">
                <a:solidFill>
                  <a:srgbClr val="FF0000"/>
                </a:solidFill>
                <a:latin typeface="Arial" panose="020B0604020202020204" pitchFamily="34" charset="0"/>
                <a:cs typeface="Times New Roman" panose="02020603050405020304" pitchFamily="18" charset="0"/>
              </a:rPr>
            </a:br>
            <a:r>
              <a:rPr lang="de-DE" altLang="de-DE" sz="3600" b="1" i="1">
                <a:solidFill>
                  <a:srgbClr val="000099"/>
                </a:solidFill>
                <a:latin typeface="Arial" panose="020B0604020202020204" pitchFamily="34" charset="0"/>
                <a:cs typeface="Times New Roman" panose="02020603050405020304" pitchFamily="18" charset="0"/>
              </a:rPr>
              <a:t>L</a:t>
            </a:r>
            <a:r>
              <a:rPr lang="de-DE" altLang="de-DE" sz="3600" b="1" i="1">
                <a:solidFill>
                  <a:srgbClr val="FF0000"/>
                </a:solidFill>
                <a:latin typeface="Arial" panose="020B0604020202020204" pitchFamily="34" charset="0"/>
                <a:cs typeface="Times New Roman" panose="02020603050405020304" pitchFamily="18" charset="0"/>
              </a:rPr>
              <a:t>anguage</a:t>
            </a:r>
          </a:p>
        </p:txBody>
      </p:sp>
      <p:pic>
        <p:nvPicPr>
          <p:cNvPr id="5128" name="Picture 10" descr="https://c1.staticflickr.com/1/136/346483297_c4cb93ab4e.jpg">
            <a:extLst>
              <a:ext uri="{FF2B5EF4-FFF2-40B4-BE49-F238E27FC236}">
                <a16:creationId xmlns:a16="http://schemas.microsoft.com/office/drawing/2014/main" id="{D9783161-D663-2EA6-34D7-9C794AB68C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6288" y="4581525"/>
            <a:ext cx="1446212" cy="206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1" descr="http://www.phpform.info/images/sampleform.gif">
            <a:extLst>
              <a:ext uri="{FF2B5EF4-FFF2-40B4-BE49-F238E27FC236}">
                <a16:creationId xmlns:a16="http://schemas.microsoft.com/office/drawing/2014/main" id="{BF55530A-AB58-C063-F0A9-404132F3BA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50" y="323850"/>
            <a:ext cx="2419350" cy="209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5BABC88D-3171-5FC0-77C5-D37CB89806C7}"/>
              </a:ext>
            </a:extLst>
          </p:cNvPr>
          <p:cNvSpPr>
            <a:spLocks noGrp="1" noChangeArrowheads="1"/>
          </p:cNvSpPr>
          <p:nvPr>
            <p:ph type="title"/>
          </p:nvPr>
        </p:nvSpPr>
        <p:spPr/>
        <p:txBody>
          <a:bodyPr/>
          <a:lstStyle/>
          <a:p>
            <a:pPr eaLnBrk="1" hangingPunct="1"/>
            <a:r>
              <a:rPr lang="de-DE" altLang="de-DE"/>
              <a:t>Ausrichten von Formularen: 2. CSS</a:t>
            </a:r>
          </a:p>
        </p:txBody>
      </p:sp>
      <p:pic>
        <p:nvPicPr>
          <p:cNvPr id="16387" name="Picture 4">
            <a:extLst>
              <a:ext uri="{FF2B5EF4-FFF2-40B4-BE49-F238E27FC236}">
                <a16:creationId xmlns:a16="http://schemas.microsoft.com/office/drawing/2014/main" id="{02243AC4-2F99-0766-9CEB-EDFC35BA09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1844675"/>
            <a:ext cx="4371975" cy="186690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8" name="Flussdiagramm: Dokument 6">
            <a:extLst>
              <a:ext uri="{FF2B5EF4-FFF2-40B4-BE49-F238E27FC236}">
                <a16:creationId xmlns:a16="http://schemas.microsoft.com/office/drawing/2014/main" id="{CE6D6280-D1CF-CA79-DC5A-A2A6DB93E584}"/>
              </a:ext>
            </a:extLst>
          </p:cNvPr>
          <p:cNvSpPr>
            <a:spLocks noChangeArrowheads="1"/>
          </p:cNvSpPr>
          <p:nvPr/>
        </p:nvSpPr>
        <p:spPr bwMode="auto">
          <a:xfrm>
            <a:off x="468313" y="1628775"/>
            <a:ext cx="4103687" cy="2952750"/>
          </a:xfrm>
          <a:prstGeom prst="flowChartDocumen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de-DE" altLang="de-DE" sz="1600"/>
          </a:p>
          <a:p>
            <a:endParaRPr lang="de-DE" altLang="de-DE" sz="1600"/>
          </a:p>
          <a:p>
            <a:endParaRPr lang="de-DE" altLang="de-DE" sz="1600"/>
          </a:p>
          <a:p>
            <a:r>
              <a:rPr lang="de-DE" altLang="de-DE" sz="1600"/>
              <a:t>label {</a:t>
            </a:r>
          </a:p>
          <a:p>
            <a:r>
              <a:rPr lang="de-DE" altLang="de-DE" sz="1600"/>
              <a:t> </a:t>
            </a:r>
            <a:r>
              <a:rPr lang="de-DE" altLang="de-DE" sz="1600" b="1">
                <a:solidFill>
                  <a:srgbClr val="FF0000"/>
                </a:solidFill>
              </a:rPr>
              <a:t>width:</a:t>
            </a:r>
            <a:r>
              <a:rPr lang="de-DE" altLang="de-DE" sz="1600"/>
              <a:t> 15ex;</a:t>
            </a:r>
          </a:p>
          <a:p>
            <a:r>
              <a:rPr lang="de-DE" altLang="de-DE" sz="1600"/>
              <a:t> </a:t>
            </a:r>
            <a:r>
              <a:rPr lang="de-DE" altLang="de-DE" sz="1600" b="1">
                <a:solidFill>
                  <a:srgbClr val="FF0000"/>
                </a:solidFill>
              </a:rPr>
              <a:t>display: inline-block;</a:t>
            </a:r>
          </a:p>
          <a:p>
            <a:r>
              <a:rPr lang="de-DE" altLang="de-DE" sz="1600"/>
              <a:t> margin-bottom: 1em:</a:t>
            </a:r>
          </a:p>
          <a:p>
            <a:r>
              <a:rPr lang="de-DE" altLang="de-DE" sz="1600"/>
              <a:t>}</a:t>
            </a:r>
          </a:p>
          <a:p>
            <a:endParaRPr lang="de-DE" altLang="de-DE" sz="1600"/>
          </a:p>
          <a:p>
            <a:r>
              <a:rPr lang="de-DE" altLang="de-DE" sz="1600"/>
              <a:t>form {</a:t>
            </a:r>
          </a:p>
          <a:p>
            <a:r>
              <a:rPr lang="de-DE" altLang="de-DE" sz="1600"/>
              <a:t> background: rgb(218,255,100);</a:t>
            </a:r>
          </a:p>
          <a:p>
            <a:r>
              <a:rPr lang="de-DE" altLang="de-DE" sz="1600"/>
              <a:t> </a:t>
            </a:r>
            <a:r>
              <a:rPr lang="de-DE" altLang="de-DE" sz="1600" b="1">
                <a:solidFill>
                  <a:srgbClr val="FF0000"/>
                </a:solidFill>
              </a:rPr>
              <a:t>display: inline-block;</a:t>
            </a:r>
          </a:p>
          <a:p>
            <a:r>
              <a:rPr lang="de-DE" altLang="de-DE" sz="1600"/>
              <a:t> padding: 1em;</a:t>
            </a:r>
          </a:p>
          <a:p>
            <a:r>
              <a:rPr lang="de-DE" altLang="de-DE" sz="1600"/>
              <a:t>}</a:t>
            </a:r>
          </a:p>
          <a:p>
            <a:endParaRPr lang="de-DE" altLang="de-DE" sz="1600"/>
          </a:p>
        </p:txBody>
      </p:sp>
      <p:sp>
        <p:nvSpPr>
          <p:cNvPr id="16389" name="Rechteck 7">
            <a:extLst>
              <a:ext uri="{FF2B5EF4-FFF2-40B4-BE49-F238E27FC236}">
                <a16:creationId xmlns:a16="http://schemas.microsoft.com/office/drawing/2014/main" id="{2FBA17CB-E562-FEA7-94C6-D3CC78F6F6A0}"/>
              </a:ext>
            </a:extLst>
          </p:cNvPr>
          <p:cNvSpPr>
            <a:spLocks noChangeArrowheads="1"/>
          </p:cNvSpPr>
          <p:nvPr/>
        </p:nvSpPr>
        <p:spPr bwMode="auto">
          <a:xfrm>
            <a:off x="468313" y="1268413"/>
            <a:ext cx="1800225" cy="431800"/>
          </a:xfrm>
          <a:prstGeom prst="rect">
            <a:avLst/>
          </a:prstGeom>
          <a:solidFill>
            <a:srgbClr val="00B0F0"/>
          </a:solidFill>
          <a:ln w="12700" algn="ctr">
            <a:solidFill>
              <a:schemeClr val="bg2"/>
            </a:solidFill>
            <a:round/>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sz="1600"/>
              <a:t>welcome4.css</a:t>
            </a:r>
          </a:p>
        </p:txBody>
      </p:sp>
      <p:sp>
        <p:nvSpPr>
          <p:cNvPr id="16390" name="Flussdiagramm: Dokument 5">
            <a:extLst>
              <a:ext uri="{FF2B5EF4-FFF2-40B4-BE49-F238E27FC236}">
                <a16:creationId xmlns:a16="http://schemas.microsoft.com/office/drawing/2014/main" id="{9B6E7C5B-BF9F-27EC-3F89-A76C70F35FFD}"/>
              </a:ext>
            </a:extLst>
          </p:cNvPr>
          <p:cNvSpPr>
            <a:spLocks noChangeArrowheads="1"/>
          </p:cNvSpPr>
          <p:nvPr/>
        </p:nvSpPr>
        <p:spPr bwMode="auto">
          <a:xfrm>
            <a:off x="468313" y="5013325"/>
            <a:ext cx="4103687" cy="1728788"/>
          </a:xfrm>
          <a:prstGeom prst="flowChartDocumen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de-DE" altLang="de-DE" sz="1600"/>
          </a:p>
          <a:p>
            <a:endParaRPr lang="de-DE" altLang="de-DE" sz="1600"/>
          </a:p>
          <a:p>
            <a:r>
              <a:rPr lang="en-US" altLang="de-DE" sz="1600"/>
              <a:t>label {</a:t>
            </a:r>
          </a:p>
          <a:p>
            <a:r>
              <a:rPr lang="en-US" altLang="de-DE" sz="1600"/>
              <a:t> </a:t>
            </a:r>
            <a:r>
              <a:rPr lang="en-US" altLang="de-DE" sz="1600" b="1">
                <a:solidFill>
                  <a:srgbClr val="FF0000"/>
                </a:solidFill>
              </a:rPr>
              <a:t>display: block;</a:t>
            </a:r>
          </a:p>
          <a:p>
            <a:r>
              <a:rPr lang="en-US" altLang="de-DE" sz="1600"/>
              <a:t> margin-top: 1em:</a:t>
            </a:r>
          </a:p>
          <a:p>
            <a:r>
              <a:rPr lang="en-US" altLang="de-DE" sz="1600"/>
              <a:t> margin-bottom: 1em:</a:t>
            </a:r>
          </a:p>
          <a:p>
            <a:r>
              <a:rPr lang="en-US" altLang="de-DE" sz="1600"/>
              <a:t>}</a:t>
            </a:r>
            <a:endParaRPr lang="de-DE" altLang="de-DE" sz="1600"/>
          </a:p>
        </p:txBody>
      </p:sp>
      <p:sp>
        <p:nvSpPr>
          <p:cNvPr id="16391" name="Rechteck 8">
            <a:extLst>
              <a:ext uri="{FF2B5EF4-FFF2-40B4-BE49-F238E27FC236}">
                <a16:creationId xmlns:a16="http://schemas.microsoft.com/office/drawing/2014/main" id="{5AF5104D-56D0-5EB2-1EE9-7D8D9E92E771}"/>
              </a:ext>
            </a:extLst>
          </p:cNvPr>
          <p:cNvSpPr>
            <a:spLocks noChangeArrowheads="1"/>
          </p:cNvSpPr>
          <p:nvPr/>
        </p:nvSpPr>
        <p:spPr bwMode="auto">
          <a:xfrm>
            <a:off x="468313" y="4652963"/>
            <a:ext cx="1800225" cy="431800"/>
          </a:xfrm>
          <a:prstGeom prst="rect">
            <a:avLst/>
          </a:prstGeom>
          <a:solidFill>
            <a:srgbClr val="00B0F0"/>
          </a:solidFill>
          <a:ln w="12700" algn="ctr">
            <a:solidFill>
              <a:schemeClr val="bg2"/>
            </a:solidFill>
            <a:round/>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sz="1600"/>
              <a:t>welcome5.css</a:t>
            </a:r>
          </a:p>
        </p:txBody>
      </p:sp>
      <p:pic>
        <p:nvPicPr>
          <p:cNvPr id="16392" name="Picture 2">
            <a:extLst>
              <a:ext uri="{FF2B5EF4-FFF2-40B4-BE49-F238E27FC236}">
                <a16:creationId xmlns:a16="http://schemas.microsoft.com/office/drawing/2014/main" id="{B3A5D6FB-A484-FC8A-98E9-94446E7717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5975" y="4437063"/>
            <a:ext cx="4410075" cy="2276475"/>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8C6B1B5-3B3D-8B7D-835E-0808FA0BAE71}"/>
              </a:ext>
            </a:extLst>
          </p:cNvPr>
          <p:cNvSpPr>
            <a:spLocks noGrp="1" noChangeArrowheads="1"/>
          </p:cNvSpPr>
          <p:nvPr>
            <p:ph type="title"/>
          </p:nvPr>
        </p:nvSpPr>
        <p:spPr/>
        <p:txBody>
          <a:bodyPr/>
          <a:lstStyle/>
          <a:p>
            <a:pPr eaLnBrk="1" hangingPunct="1"/>
            <a:r>
              <a:rPr lang="de-DE" altLang="de-DE"/>
              <a:t>Arbeitsauftrag: Formular</a:t>
            </a:r>
          </a:p>
        </p:txBody>
      </p:sp>
      <p:pic>
        <p:nvPicPr>
          <p:cNvPr id="17411" name="Picture 3">
            <a:extLst>
              <a:ext uri="{FF2B5EF4-FFF2-40B4-BE49-F238E27FC236}">
                <a16:creationId xmlns:a16="http://schemas.microsoft.com/office/drawing/2014/main" id="{A187401F-0839-21ED-00EE-304D775053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9925" y="44450"/>
            <a:ext cx="2124075" cy="1636713"/>
          </a:xfrm>
          <a:prstGeom prst="rect">
            <a:avLst/>
          </a:prstGeom>
          <a:noFill/>
          <a:ln>
            <a:noFill/>
          </a:ln>
          <a:effectLst/>
          <a:extLst>
            <a:ext uri="{909E8E84-426E-40DD-AFC4-6F175D3DCCD1}">
              <a14:hiddenFill xmlns:a14="http://schemas.microsoft.com/office/drawing/2010/main">
                <a:solidFill>
                  <a:srgbClr val="FF8265"/>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2" name="Rectangle 4">
            <a:extLst>
              <a:ext uri="{FF2B5EF4-FFF2-40B4-BE49-F238E27FC236}">
                <a16:creationId xmlns:a16="http://schemas.microsoft.com/office/drawing/2014/main" id="{48065C72-795C-3129-1E92-F6E8428E0F96}"/>
              </a:ext>
            </a:extLst>
          </p:cNvPr>
          <p:cNvSpPr>
            <a:spLocks noChangeArrowheads="1"/>
          </p:cNvSpPr>
          <p:nvPr/>
        </p:nvSpPr>
        <p:spPr bwMode="auto">
          <a:xfrm>
            <a:off x="611188" y="1833563"/>
            <a:ext cx="8281987" cy="411638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spcBef>
                <a:spcPct val="20000"/>
              </a:spcBef>
              <a:spcAft>
                <a:spcPct val="50000"/>
              </a:spcAft>
            </a:pPr>
            <a:r>
              <a:rPr lang="de-DE" altLang="de-DE" sz="1800"/>
              <a:t>Erstellen Sie folgendes Formular a) als Tabelle b) mit CSS formatiert.</a:t>
            </a:r>
          </a:p>
          <a:p>
            <a:pPr eaLnBrk="1" hangingPunct="1">
              <a:spcBef>
                <a:spcPct val="20000"/>
              </a:spcBef>
              <a:spcAft>
                <a:spcPct val="50000"/>
              </a:spcAft>
            </a:pPr>
            <a:endParaRPr lang="de-DE" altLang="de-DE" sz="1800" b="1">
              <a:solidFill>
                <a:srgbClr val="000000"/>
              </a:solidFill>
              <a:latin typeface="Arial" panose="020B0604020202020204" pitchFamily="34" charset="0"/>
            </a:endParaRPr>
          </a:p>
        </p:txBody>
      </p:sp>
      <p:pic>
        <p:nvPicPr>
          <p:cNvPr id="17413" name="Picture 2">
            <a:extLst>
              <a:ext uri="{FF2B5EF4-FFF2-40B4-BE49-F238E27FC236}">
                <a16:creationId xmlns:a16="http://schemas.microsoft.com/office/drawing/2014/main" id="{F7023179-30CE-4211-FDAC-4BE8FA1BA0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925" y="2565400"/>
            <a:ext cx="7910513" cy="3128963"/>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4" name="Wolkenförmige Legende 2">
            <a:extLst>
              <a:ext uri="{FF2B5EF4-FFF2-40B4-BE49-F238E27FC236}">
                <a16:creationId xmlns:a16="http://schemas.microsoft.com/office/drawing/2014/main" id="{03C1290C-88E3-76DF-63E9-E2D3C8023F85}"/>
              </a:ext>
            </a:extLst>
          </p:cNvPr>
          <p:cNvSpPr>
            <a:spLocks noChangeArrowheads="1"/>
          </p:cNvSpPr>
          <p:nvPr/>
        </p:nvSpPr>
        <p:spPr bwMode="auto">
          <a:xfrm>
            <a:off x="250825" y="5597525"/>
            <a:ext cx="1585913" cy="1152525"/>
          </a:xfrm>
          <a:prstGeom prst="cloudCallout">
            <a:avLst>
              <a:gd name="adj1" fmla="val 50574"/>
              <a:gd name="adj2" fmla="val -66000"/>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sz="1600">
                <a:latin typeface="Courier New" panose="02070309020205020404" pitchFamily="49" charset="0"/>
                <a:cs typeface="Courier New" panose="02070309020205020404" pitchFamily="49" charset="0"/>
              </a:rPr>
              <a:t>fieldset</a:t>
            </a:r>
          </a:p>
          <a:p>
            <a:pPr algn="ctr"/>
            <a:r>
              <a:rPr lang="de-DE" altLang="de-DE" sz="1600"/>
              <a:t>Element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23BBF048-D465-C7EF-C9CA-6058D12AFC46}"/>
              </a:ext>
            </a:extLst>
          </p:cNvPr>
          <p:cNvSpPr>
            <a:spLocks noGrp="1" noChangeArrowheads="1"/>
          </p:cNvSpPr>
          <p:nvPr>
            <p:ph type="title" idx="4294967295"/>
          </p:nvPr>
        </p:nvSpPr>
        <p:spPr/>
        <p:txBody>
          <a:bodyPr/>
          <a:lstStyle/>
          <a:p>
            <a:pPr eaLnBrk="1" hangingPunct="1"/>
            <a:r>
              <a:rPr lang="de-DE" altLang="de-DE"/>
              <a:t>Arbeitsauftrag: Formular</a:t>
            </a:r>
          </a:p>
        </p:txBody>
      </p:sp>
      <p:pic>
        <p:nvPicPr>
          <p:cNvPr id="18435" name="Picture 3">
            <a:extLst>
              <a:ext uri="{FF2B5EF4-FFF2-40B4-BE49-F238E27FC236}">
                <a16:creationId xmlns:a16="http://schemas.microsoft.com/office/drawing/2014/main" id="{8F947DAA-4177-9FFB-B3EC-0868CCC32D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9925" y="44450"/>
            <a:ext cx="2124075" cy="1636713"/>
          </a:xfrm>
          <a:prstGeom prst="rect">
            <a:avLst/>
          </a:prstGeom>
          <a:noFill/>
          <a:ln>
            <a:noFill/>
          </a:ln>
          <a:effectLst/>
          <a:extLst>
            <a:ext uri="{909E8E84-426E-40DD-AFC4-6F175D3DCCD1}">
              <a14:hiddenFill xmlns:a14="http://schemas.microsoft.com/office/drawing/2010/main">
                <a:solidFill>
                  <a:srgbClr val="FF8265"/>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6" name="Rectangle 4">
            <a:extLst>
              <a:ext uri="{FF2B5EF4-FFF2-40B4-BE49-F238E27FC236}">
                <a16:creationId xmlns:a16="http://schemas.microsoft.com/office/drawing/2014/main" id="{481E56BF-B6E5-A561-D0D0-4D970E806F73}"/>
              </a:ext>
            </a:extLst>
          </p:cNvPr>
          <p:cNvSpPr>
            <a:spLocks noChangeArrowheads="1"/>
          </p:cNvSpPr>
          <p:nvPr/>
        </p:nvSpPr>
        <p:spPr bwMode="auto">
          <a:xfrm>
            <a:off x="611188" y="1833563"/>
            <a:ext cx="8281987" cy="411638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spcBef>
                <a:spcPct val="20000"/>
              </a:spcBef>
              <a:spcAft>
                <a:spcPct val="50000"/>
              </a:spcAft>
            </a:pPr>
            <a:r>
              <a:rPr lang="de-DE" altLang="de-DE" sz="1800"/>
              <a:t>Programmieren Sie eine Seite mit einem Formular, bei dem man einen Terminwunsch für eine Prüfung angeben kann (siehe Screenshot). Der ausgewählte Tag sollte als Nummer beim Server ankommen (0 für Montag, 1 für Dienstag … ). </a:t>
            </a:r>
            <a:endParaRPr lang="de-DE" altLang="de-DE" sz="1800" b="1">
              <a:solidFill>
                <a:srgbClr val="000000"/>
              </a:solidFill>
              <a:latin typeface="Arial" panose="020B0604020202020204" pitchFamily="34" charset="0"/>
            </a:endParaRPr>
          </a:p>
        </p:txBody>
      </p:sp>
      <p:pic>
        <p:nvPicPr>
          <p:cNvPr id="18437" name="Grafik 1">
            <a:extLst>
              <a:ext uri="{FF2B5EF4-FFF2-40B4-BE49-F238E27FC236}">
                <a16:creationId xmlns:a16="http://schemas.microsoft.com/office/drawing/2014/main" id="{975AD3D3-5FFD-7457-FAF6-C67E6136274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3429000"/>
            <a:ext cx="7993062"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44B8F451-7101-17ED-0C30-06FAD93E2F99}"/>
              </a:ext>
            </a:extLst>
          </p:cNvPr>
          <p:cNvSpPr>
            <a:spLocks noGrp="1" noChangeArrowheads="1"/>
          </p:cNvSpPr>
          <p:nvPr>
            <p:ph type="title" idx="4294967295"/>
          </p:nvPr>
        </p:nvSpPr>
        <p:spPr/>
        <p:txBody>
          <a:bodyPr/>
          <a:lstStyle/>
          <a:p>
            <a:pPr eaLnBrk="1" hangingPunct="1"/>
            <a:r>
              <a:rPr lang="de-DE" altLang="de-DE"/>
              <a:t>Arbeitsauftrag: Formular</a:t>
            </a:r>
          </a:p>
        </p:txBody>
      </p:sp>
      <p:pic>
        <p:nvPicPr>
          <p:cNvPr id="19459" name="Picture 3">
            <a:extLst>
              <a:ext uri="{FF2B5EF4-FFF2-40B4-BE49-F238E27FC236}">
                <a16:creationId xmlns:a16="http://schemas.microsoft.com/office/drawing/2014/main" id="{86F5427E-7F6D-7803-3798-49D9858CB9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9925" y="44450"/>
            <a:ext cx="2124075" cy="1636713"/>
          </a:xfrm>
          <a:prstGeom prst="rect">
            <a:avLst/>
          </a:prstGeom>
          <a:noFill/>
          <a:ln>
            <a:noFill/>
          </a:ln>
          <a:effectLst/>
          <a:extLst>
            <a:ext uri="{909E8E84-426E-40DD-AFC4-6F175D3DCCD1}">
              <a14:hiddenFill xmlns:a14="http://schemas.microsoft.com/office/drawing/2010/main">
                <a:solidFill>
                  <a:srgbClr val="FF8265"/>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0" name="Grafik 6">
            <a:extLst>
              <a:ext uri="{FF2B5EF4-FFF2-40B4-BE49-F238E27FC236}">
                <a16:creationId xmlns:a16="http://schemas.microsoft.com/office/drawing/2014/main" id="{A85E431F-AD5B-B151-8212-CA5AF803C45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479550"/>
            <a:ext cx="5699125" cy="518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hteck 1">
            <a:extLst>
              <a:ext uri="{FF2B5EF4-FFF2-40B4-BE49-F238E27FC236}">
                <a16:creationId xmlns:a16="http://schemas.microsoft.com/office/drawing/2014/main" id="{FFC2ECEE-95FA-4C8A-C00D-FC1DA8B7C9BE}"/>
              </a:ext>
            </a:extLst>
          </p:cNvPr>
          <p:cNvSpPr>
            <a:spLocks noChangeArrowheads="1"/>
          </p:cNvSpPr>
          <p:nvPr/>
        </p:nvSpPr>
        <p:spPr bwMode="auto">
          <a:xfrm>
            <a:off x="6988175" y="3860800"/>
            <a:ext cx="2124075" cy="1439863"/>
          </a:xfrm>
          <a:prstGeom prst="rec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sz="1400"/>
              <a:t>&lt;input type="input" …</a:t>
            </a:r>
            <a:br>
              <a:rPr lang="de-DE" altLang="de-DE" sz="1400"/>
            </a:br>
            <a:r>
              <a:rPr lang="de-DE" altLang="de-DE" sz="1400"/>
              <a:t>  </a:t>
            </a:r>
            <a:r>
              <a:rPr lang="de-DE" altLang="de-DE" sz="1400">
                <a:solidFill>
                  <a:srgbClr val="FF0000"/>
                </a:solidFill>
              </a:rPr>
              <a:t>style="width:100%"</a:t>
            </a:r>
          </a:p>
          <a:p>
            <a:pPr algn="ctr"/>
            <a:endParaRPr lang="de-DE" altLang="de-DE" sz="1400"/>
          </a:p>
          <a:p>
            <a:pPr algn="ctr"/>
            <a:r>
              <a:rPr lang="de-DE" altLang="de-DE" sz="1400"/>
              <a:t>expandiert das Textfeld</a:t>
            </a:r>
          </a:p>
          <a:p>
            <a:pPr algn="ctr"/>
            <a:r>
              <a:rPr lang="de-DE" altLang="de-DE" sz="1400"/>
              <a:t>bei colspan</a:t>
            </a:r>
          </a:p>
        </p:txBody>
      </p:sp>
      <p:cxnSp>
        <p:nvCxnSpPr>
          <p:cNvPr id="19462" name="Gerade Verbindung mit Pfeil 3">
            <a:extLst>
              <a:ext uri="{FF2B5EF4-FFF2-40B4-BE49-F238E27FC236}">
                <a16:creationId xmlns:a16="http://schemas.microsoft.com/office/drawing/2014/main" id="{DCCA65CC-CC0C-E770-49A4-00AB6929DE76}"/>
              </a:ext>
            </a:extLst>
          </p:cNvPr>
          <p:cNvCxnSpPr>
            <a:cxnSpLocks noChangeShapeType="1"/>
            <a:stCxn id="19461" idx="1"/>
          </p:cNvCxnSpPr>
          <p:nvPr/>
        </p:nvCxnSpPr>
        <p:spPr bwMode="auto">
          <a:xfrm flipH="1" flipV="1">
            <a:off x="3419475" y="4221163"/>
            <a:ext cx="3568700" cy="360362"/>
          </a:xfrm>
          <a:prstGeom prst="straightConnector1">
            <a:avLst/>
          </a:prstGeom>
          <a:noFill/>
          <a:ln w="127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34A3868A-7B71-23B7-CBF7-63DAC69BC019}"/>
              </a:ext>
            </a:extLst>
          </p:cNvPr>
          <p:cNvSpPr>
            <a:spLocks noGrp="1" noChangeArrowheads="1"/>
          </p:cNvSpPr>
          <p:nvPr>
            <p:ph type="title"/>
          </p:nvPr>
        </p:nvSpPr>
        <p:spPr/>
        <p:txBody>
          <a:bodyPr/>
          <a:lstStyle/>
          <a:p>
            <a:pPr eaLnBrk="1" hangingPunct="1"/>
            <a:r>
              <a:rPr lang="de-DE" altLang="de-DE" sz="2800">
                <a:ea typeface="宋体" panose="02010600030101010101" pitchFamily="2" charset="-122"/>
              </a:rPr>
              <a:t>Quellen</a:t>
            </a:r>
            <a:endParaRPr lang="de-DE" altLang="de-DE"/>
          </a:p>
        </p:txBody>
      </p:sp>
      <p:sp>
        <p:nvSpPr>
          <p:cNvPr id="875523" name="Rectangle 3">
            <a:extLst>
              <a:ext uri="{FF2B5EF4-FFF2-40B4-BE49-F238E27FC236}">
                <a16:creationId xmlns:a16="http://schemas.microsoft.com/office/drawing/2014/main" id="{3E14D55F-56D7-E72F-9E3C-ECF4CAFD63FF}"/>
              </a:ext>
            </a:extLst>
          </p:cNvPr>
          <p:cNvSpPr>
            <a:spLocks noGrp="1" noChangeArrowheads="1"/>
          </p:cNvSpPr>
          <p:nvPr>
            <p:ph type="body" idx="1"/>
          </p:nvPr>
        </p:nvSpPr>
        <p:spPr>
          <a:xfrm>
            <a:off x="685800" y="1484313"/>
            <a:ext cx="8321675" cy="5184775"/>
          </a:xfrm>
        </p:spPr>
        <p:txBody>
          <a:bodyPr/>
          <a:lstStyle/>
          <a:p>
            <a:pPr eaLnBrk="1" hangingPunct="1"/>
            <a:r>
              <a:rPr lang="de-DE" altLang="de-DE"/>
              <a:t>Sascha Mertens: infoHTML.odt</a:t>
            </a:r>
          </a:p>
          <a:p>
            <a:pPr eaLnBrk="1" hangingPunct="1"/>
            <a:r>
              <a:rPr lang="de-DE" altLang="de-DE"/>
              <a:t>IT Handbuch Fachinformatiker:</a:t>
            </a:r>
            <a:br>
              <a:rPr lang="de-DE" altLang="de-DE"/>
            </a:br>
            <a:r>
              <a:rPr lang="de-DE" altLang="de-DE"/>
              <a:t>http://openbook.galileocomputing.de/it_handbuch/</a:t>
            </a:r>
          </a:p>
          <a:p>
            <a:pPr eaLnBrk="1" hangingPunct="1"/>
            <a:r>
              <a:rPr lang="de-DE" altLang="de-DE"/>
              <a:t>Selfhtml:</a:t>
            </a:r>
            <a:br>
              <a:rPr lang="de-DE" altLang="de-DE"/>
            </a:br>
            <a:r>
              <a:rPr lang="de-DE" altLang="de-DE"/>
              <a:t>http://de.selfhtml.org/</a:t>
            </a:r>
          </a:p>
          <a:p>
            <a:pPr eaLnBrk="1" hangingPunct="1"/>
            <a:endParaRPr lang="de-DE" altLang="de-DE"/>
          </a:p>
          <a:p>
            <a:pPr eaLnBrk="1" hangingPunct="1"/>
            <a:endParaRPr lang="de-DE" altLang="de-DE"/>
          </a:p>
          <a:p>
            <a:pPr eaLnBrk="1" hangingPunct="1"/>
            <a:endParaRPr lang="de-DE" altLang="de-DE"/>
          </a:p>
          <a:p>
            <a:pPr eaLnBrk="1" hangingPunct="1"/>
            <a:endParaRPr lang="de-DE"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75523">
                                            <p:txEl>
                                              <p:pRg st="0" end="0"/>
                                            </p:txEl>
                                          </p:spTgt>
                                        </p:tgtEl>
                                        <p:attrNameLst>
                                          <p:attrName>style.visibility</p:attrName>
                                        </p:attrNameLst>
                                      </p:cBhvr>
                                      <p:to>
                                        <p:strVal val="visible"/>
                                      </p:to>
                                    </p:set>
                                    <p:animEffect transition="in" filter="blinds(horizontal)">
                                      <p:cBhvr>
                                        <p:cTn id="7" dur="500"/>
                                        <p:tgtEl>
                                          <p:spTgt spid="8755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75523">
                                            <p:txEl>
                                              <p:pRg st="1" end="1"/>
                                            </p:txEl>
                                          </p:spTgt>
                                        </p:tgtEl>
                                        <p:attrNameLst>
                                          <p:attrName>style.visibility</p:attrName>
                                        </p:attrNameLst>
                                      </p:cBhvr>
                                      <p:to>
                                        <p:strVal val="visible"/>
                                      </p:to>
                                    </p:set>
                                    <p:animEffect transition="in" filter="blinds(horizontal)">
                                      <p:cBhvr>
                                        <p:cTn id="12" dur="500"/>
                                        <p:tgtEl>
                                          <p:spTgt spid="8755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75523">
                                            <p:txEl>
                                              <p:pRg st="2" end="2"/>
                                            </p:txEl>
                                          </p:spTgt>
                                        </p:tgtEl>
                                        <p:attrNameLst>
                                          <p:attrName>style.visibility</p:attrName>
                                        </p:attrNameLst>
                                      </p:cBhvr>
                                      <p:to>
                                        <p:strVal val="visible"/>
                                      </p:to>
                                    </p:set>
                                    <p:animEffect transition="in" filter="blinds(horizontal)">
                                      <p:cBhvr>
                                        <p:cTn id="17" dur="500"/>
                                        <p:tgtEl>
                                          <p:spTgt spid="8755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552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D3D684B-1704-CF78-3D74-54F4547E6BB6}"/>
              </a:ext>
            </a:extLst>
          </p:cNvPr>
          <p:cNvSpPr>
            <a:spLocks noGrp="1" noChangeArrowheads="1"/>
          </p:cNvSpPr>
          <p:nvPr>
            <p:ph type="title"/>
          </p:nvPr>
        </p:nvSpPr>
        <p:spPr/>
        <p:txBody>
          <a:bodyPr/>
          <a:lstStyle/>
          <a:p>
            <a:pPr eaLnBrk="1" hangingPunct="1"/>
            <a:r>
              <a:rPr lang="de-DE" altLang="zh-CN" sz="2800">
                <a:ea typeface="宋体" panose="02010600030101010101" pitchFamily="2" charset="-122"/>
              </a:rPr>
              <a:t>Links</a:t>
            </a:r>
            <a:endParaRPr lang="de-DE" altLang="de-DE"/>
          </a:p>
        </p:txBody>
      </p:sp>
      <p:sp>
        <p:nvSpPr>
          <p:cNvPr id="875523" name="Rectangle 3">
            <a:extLst>
              <a:ext uri="{FF2B5EF4-FFF2-40B4-BE49-F238E27FC236}">
                <a16:creationId xmlns:a16="http://schemas.microsoft.com/office/drawing/2014/main" id="{58E80A86-6A14-CFE2-9B97-4AF360912713}"/>
              </a:ext>
            </a:extLst>
          </p:cNvPr>
          <p:cNvSpPr>
            <a:spLocks noGrp="1" noChangeArrowheads="1"/>
          </p:cNvSpPr>
          <p:nvPr>
            <p:ph type="body" idx="1"/>
          </p:nvPr>
        </p:nvSpPr>
        <p:spPr>
          <a:xfrm>
            <a:off x="685800" y="1484313"/>
            <a:ext cx="8321675" cy="5184775"/>
          </a:xfrm>
        </p:spPr>
        <p:txBody>
          <a:bodyPr/>
          <a:lstStyle/>
          <a:p>
            <a:pPr eaLnBrk="1" hangingPunct="1">
              <a:defRPr/>
            </a:pPr>
            <a:r>
              <a:rPr lang="de-DE" altLang="de-DE" dirty="0" err="1"/>
              <a:t>Selfhtml</a:t>
            </a:r>
            <a:r>
              <a:rPr lang="de-DE" altLang="de-DE" dirty="0"/>
              <a:t> 8.1: in Suchmaschine suchen, z.B.</a:t>
            </a:r>
            <a:br>
              <a:rPr lang="de-DE" altLang="de-DE" dirty="0"/>
            </a:br>
            <a:r>
              <a:rPr lang="de-DE" altLang="de-DE" u="sng" dirty="0">
                <a:solidFill>
                  <a:srgbClr val="000099"/>
                </a:solidFill>
                <a:hlinkClick r:id="rId2"/>
              </a:rPr>
              <a:t>http://selfhtml.david-scharnagel.de/html/formulare/index.htm</a:t>
            </a:r>
            <a:endParaRPr lang="de-DE" altLang="de-DE" u="sng" dirty="0">
              <a:solidFill>
                <a:srgbClr val="000099"/>
              </a:solidFill>
            </a:endParaRPr>
          </a:p>
          <a:p>
            <a:pPr marL="0" indent="0" eaLnBrk="1" hangingPunct="1">
              <a:buFontTx/>
              <a:buNone/>
              <a:defRPr/>
            </a:pPr>
            <a:endParaRPr lang="de-DE" dirty="0"/>
          </a:p>
          <a:p>
            <a:pPr eaLnBrk="1" hangingPunct="1">
              <a:defRPr/>
            </a:pPr>
            <a:endParaRPr lang="de-DE" altLang="de-DE" dirty="0"/>
          </a:p>
          <a:p>
            <a:pPr eaLnBrk="1" hangingPunct="1">
              <a:defRPr/>
            </a:pPr>
            <a:endParaRPr lang="de-DE" alt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75523">
                                            <p:txEl>
                                              <p:pRg st="0" end="0"/>
                                            </p:txEl>
                                          </p:spTgt>
                                        </p:tgtEl>
                                        <p:attrNameLst>
                                          <p:attrName>style.visibility</p:attrName>
                                        </p:attrNameLst>
                                      </p:cBhvr>
                                      <p:to>
                                        <p:strVal val="visible"/>
                                      </p:to>
                                    </p:set>
                                    <p:animEffect transition="in" filter="blinds(horizontal)">
                                      <p:cBhvr>
                                        <p:cTn id="7" dur="500"/>
                                        <p:tgtEl>
                                          <p:spTgt spid="8755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552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F04A24A2-923D-4D19-FB47-0D00EAB1B8F5}"/>
              </a:ext>
            </a:extLst>
          </p:cNvPr>
          <p:cNvSpPr txBox="1"/>
          <p:nvPr/>
        </p:nvSpPr>
        <p:spPr>
          <a:xfrm>
            <a:off x="2124075" y="3414713"/>
            <a:ext cx="2519363" cy="3140075"/>
          </a:xfrm>
          <a:prstGeom prst="rect">
            <a:avLst/>
          </a:prstGeom>
          <a:noFill/>
        </p:spPr>
        <p:txBody>
          <a:bodyPr>
            <a:spAutoFit/>
          </a:bodyPr>
          <a:lstStyle/>
          <a:p>
            <a:pPr>
              <a:defRPr/>
            </a:pPr>
            <a:r>
              <a:rPr lang="de-DE" sz="1800">
                <a:sym typeface="Wingdings"/>
              </a:rPr>
              <a:t> text / password</a:t>
            </a:r>
            <a:br>
              <a:rPr lang="de-DE" sz="1800">
                <a:sym typeface="Wingdings"/>
              </a:rPr>
            </a:br>
            <a:endParaRPr lang="de-DE" sz="1800">
              <a:sym typeface="Wingdings"/>
            </a:endParaRPr>
          </a:p>
          <a:p>
            <a:pPr marL="285750" indent="-285750">
              <a:buFont typeface="Wingdings" pitchFamily="2" charset="2"/>
              <a:buChar char="Ä"/>
              <a:defRPr/>
            </a:pPr>
            <a:r>
              <a:rPr lang="de-DE" sz="1800">
                <a:sym typeface="Wingdings"/>
              </a:rPr>
              <a:t>radio / checkbox</a:t>
            </a:r>
            <a:br>
              <a:rPr lang="de-DE" sz="1800">
                <a:sym typeface="Wingdings"/>
              </a:rPr>
            </a:br>
            <a:br>
              <a:rPr lang="de-DE" sz="1800">
                <a:sym typeface="Wingdings"/>
              </a:rPr>
            </a:br>
            <a:endParaRPr lang="de-DE" sz="1800">
              <a:sym typeface="Wingdings"/>
            </a:endParaRPr>
          </a:p>
          <a:p>
            <a:pPr marL="285750" indent="-285750">
              <a:buFont typeface="Wingdings" pitchFamily="2" charset="2"/>
              <a:buChar char="Ä"/>
              <a:defRPr/>
            </a:pPr>
            <a:r>
              <a:rPr lang="de-DE" sz="1800">
                <a:sym typeface="Wingdings"/>
              </a:rPr>
              <a:t>button /submit / reset</a:t>
            </a:r>
            <a:br>
              <a:rPr lang="de-DE" sz="1800">
                <a:sym typeface="Wingdings"/>
              </a:rPr>
            </a:br>
            <a:endParaRPr lang="de-DE" sz="1800">
              <a:sym typeface="Wingdings"/>
            </a:endParaRPr>
          </a:p>
          <a:p>
            <a:pPr marL="285750" indent="-285750">
              <a:buFont typeface="Wingdings" pitchFamily="2" charset="2"/>
              <a:buChar char="Ä"/>
              <a:defRPr/>
            </a:pPr>
            <a:r>
              <a:rPr lang="de-DE" sz="1800">
                <a:sym typeface="Wingdings"/>
              </a:rPr>
              <a:t>hidden</a:t>
            </a:r>
            <a:br>
              <a:rPr lang="de-DE" sz="1800">
                <a:sym typeface="Wingdings"/>
              </a:rPr>
            </a:br>
            <a:endParaRPr lang="de-DE" sz="1800">
              <a:sym typeface="Wingdings"/>
            </a:endParaRPr>
          </a:p>
          <a:p>
            <a:pPr marL="285750" indent="-285750">
              <a:buFont typeface="Wingdings" pitchFamily="2" charset="2"/>
              <a:buChar char="Ä"/>
              <a:defRPr/>
            </a:pPr>
            <a:r>
              <a:rPr lang="de-DE" sz="1800">
                <a:sym typeface="Wingdings"/>
              </a:rPr>
              <a:t>file</a:t>
            </a:r>
          </a:p>
        </p:txBody>
      </p:sp>
      <p:pic>
        <p:nvPicPr>
          <p:cNvPr id="8195" name="Picture 10">
            <a:extLst>
              <a:ext uri="{FF2B5EF4-FFF2-40B4-BE49-F238E27FC236}">
                <a16:creationId xmlns:a16="http://schemas.microsoft.com/office/drawing/2014/main" id="{243B0567-931D-CD7B-D006-5A2AF975EC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6175" y="5367338"/>
            <a:ext cx="981075" cy="371475"/>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9">
            <a:extLst>
              <a:ext uri="{FF2B5EF4-FFF2-40B4-BE49-F238E27FC236}">
                <a16:creationId xmlns:a16="http://schemas.microsoft.com/office/drawing/2014/main" id="{2B0657E4-8A75-582A-E614-34EBCAF3DE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1438" y="3733800"/>
            <a:ext cx="847725" cy="238125"/>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6">
            <a:extLst>
              <a:ext uri="{FF2B5EF4-FFF2-40B4-BE49-F238E27FC236}">
                <a16:creationId xmlns:a16="http://schemas.microsoft.com/office/drawing/2014/main" id="{5796CEA7-53AA-2EEC-4601-CF5D7BA330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3625" y="3695700"/>
            <a:ext cx="1476375" cy="314325"/>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8" name="Rectangle 9">
            <a:extLst>
              <a:ext uri="{FF2B5EF4-FFF2-40B4-BE49-F238E27FC236}">
                <a16:creationId xmlns:a16="http://schemas.microsoft.com/office/drawing/2014/main" id="{9E3D81AB-2D69-085E-8572-0C9785FC560C}"/>
              </a:ext>
            </a:extLst>
          </p:cNvPr>
          <p:cNvSpPr>
            <a:spLocks noGrp="1" noChangeArrowheads="1"/>
          </p:cNvSpPr>
          <p:nvPr>
            <p:ph type="title"/>
          </p:nvPr>
        </p:nvSpPr>
        <p:spPr/>
        <p:txBody>
          <a:bodyPr/>
          <a:lstStyle/>
          <a:p>
            <a:pPr eaLnBrk="1" hangingPunct="1"/>
            <a:r>
              <a:rPr lang="en-US" altLang="de-DE"/>
              <a:t>Formular und Eingabe-Elemente</a:t>
            </a:r>
            <a:endParaRPr lang="de-DE" altLang="de-DE"/>
          </a:p>
        </p:txBody>
      </p:sp>
      <p:sp>
        <p:nvSpPr>
          <p:cNvPr id="8199" name="Rechteck 2">
            <a:extLst>
              <a:ext uri="{FF2B5EF4-FFF2-40B4-BE49-F238E27FC236}">
                <a16:creationId xmlns:a16="http://schemas.microsoft.com/office/drawing/2014/main" id="{C2E7C01F-3594-2C26-862A-0A54B675EA85}"/>
              </a:ext>
            </a:extLst>
          </p:cNvPr>
          <p:cNvSpPr>
            <a:spLocks noChangeArrowheads="1"/>
          </p:cNvSpPr>
          <p:nvPr/>
        </p:nvSpPr>
        <p:spPr bwMode="auto">
          <a:xfrm>
            <a:off x="2268538" y="1484313"/>
            <a:ext cx="5399087" cy="1008062"/>
          </a:xfrm>
          <a:prstGeom prst="rec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r>
              <a:rPr lang="de-DE" altLang="de-DE" sz="1600"/>
              <a:t>&lt;form action="URL" method="post|get"&gt;</a:t>
            </a:r>
            <a:br>
              <a:rPr lang="de-DE" altLang="de-DE" sz="1600"/>
            </a:br>
            <a:r>
              <a:rPr lang="de-DE" altLang="de-DE" sz="1600"/>
              <a:t>  …</a:t>
            </a:r>
          </a:p>
          <a:p>
            <a:r>
              <a:rPr lang="de-DE" altLang="de-DE" sz="1600"/>
              <a:t>&lt;/form&gt;</a:t>
            </a:r>
            <a:br>
              <a:rPr lang="de-DE" altLang="de-DE" sz="1600"/>
            </a:br>
            <a:endParaRPr lang="de-DE" altLang="de-DE" sz="1600"/>
          </a:p>
        </p:txBody>
      </p:sp>
      <p:sp>
        <p:nvSpPr>
          <p:cNvPr id="8200" name="Rechteck 2">
            <a:extLst>
              <a:ext uri="{FF2B5EF4-FFF2-40B4-BE49-F238E27FC236}">
                <a16:creationId xmlns:a16="http://schemas.microsoft.com/office/drawing/2014/main" id="{ABD3914A-19C5-1088-A247-5AFDDDDD2329}"/>
              </a:ext>
            </a:extLst>
          </p:cNvPr>
          <p:cNvSpPr>
            <a:spLocks noChangeArrowheads="1"/>
          </p:cNvSpPr>
          <p:nvPr/>
        </p:nvSpPr>
        <p:spPr bwMode="auto">
          <a:xfrm>
            <a:off x="2143125" y="2781300"/>
            <a:ext cx="2519363" cy="503238"/>
          </a:xfrm>
          <a:prstGeom prst="rec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r>
              <a:rPr lang="en-US" altLang="de-DE" sz="1600"/>
              <a:t>&lt;input type="..." … /&gt;</a:t>
            </a:r>
            <a:endParaRPr lang="de-DE" altLang="de-DE" sz="1600"/>
          </a:p>
        </p:txBody>
      </p:sp>
      <p:sp>
        <p:nvSpPr>
          <p:cNvPr id="8201" name="Rechteck 2">
            <a:extLst>
              <a:ext uri="{FF2B5EF4-FFF2-40B4-BE49-F238E27FC236}">
                <a16:creationId xmlns:a16="http://schemas.microsoft.com/office/drawing/2014/main" id="{DCE2F753-C6B6-E988-168D-393A1CB94FD2}"/>
              </a:ext>
            </a:extLst>
          </p:cNvPr>
          <p:cNvSpPr>
            <a:spLocks noChangeArrowheads="1"/>
          </p:cNvSpPr>
          <p:nvPr/>
        </p:nvSpPr>
        <p:spPr bwMode="auto">
          <a:xfrm>
            <a:off x="5492750" y="2781300"/>
            <a:ext cx="1260475" cy="503238"/>
          </a:xfrm>
          <a:prstGeom prst="rec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r>
              <a:rPr lang="de-DE" altLang="de-DE" sz="1600">
                <a:solidFill>
                  <a:srgbClr val="000088"/>
                </a:solidFill>
                <a:latin typeface="Arial Unicode MS" pitchFamily="34" charset="-128"/>
              </a:rPr>
              <a:t>&lt;select</a:t>
            </a:r>
            <a:r>
              <a:rPr lang="de-DE" altLang="de-DE" sz="1600">
                <a:solidFill>
                  <a:srgbClr val="000000"/>
                </a:solidFill>
                <a:latin typeface="Arial Unicode MS" pitchFamily="34" charset="-128"/>
              </a:rPr>
              <a:t> </a:t>
            </a:r>
            <a:r>
              <a:rPr lang="de-DE" altLang="de-DE" sz="1600">
                <a:solidFill>
                  <a:srgbClr val="660066"/>
                </a:solidFill>
                <a:latin typeface="Arial Unicode MS" pitchFamily="34" charset="-128"/>
              </a:rPr>
              <a:t>…</a:t>
            </a:r>
            <a:r>
              <a:rPr lang="de-DE" altLang="de-DE" sz="1600">
                <a:solidFill>
                  <a:srgbClr val="000088"/>
                </a:solidFill>
                <a:latin typeface="Arial Unicode MS" pitchFamily="34" charset="-128"/>
              </a:rPr>
              <a:t>&gt;</a:t>
            </a:r>
            <a:r>
              <a:rPr lang="de-DE" altLang="de-DE" sz="800"/>
              <a:t> </a:t>
            </a:r>
            <a:endParaRPr lang="de-DE" altLang="de-DE" sz="4800"/>
          </a:p>
        </p:txBody>
      </p:sp>
      <p:sp>
        <p:nvSpPr>
          <p:cNvPr id="8202" name="Rechteck 2">
            <a:extLst>
              <a:ext uri="{FF2B5EF4-FFF2-40B4-BE49-F238E27FC236}">
                <a16:creationId xmlns:a16="http://schemas.microsoft.com/office/drawing/2014/main" id="{FC202FF1-AB97-1633-14E9-97B3494591B2}"/>
              </a:ext>
            </a:extLst>
          </p:cNvPr>
          <p:cNvSpPr>
            <a:spLocks noChangeArrowheads="1"/>
          </p:cNvSpPr>
          <p:nvPr/>
        </p:nvSpPr>
        <p:spPr bwMode="auto">
          <a:xfrm>
            <a:off x="7343775" y="2781300"/>
            <a:ext cx="1620838" cy="503238"/>
          </a:xfrm>
          <a:prstGeom prst="rec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r>
              <a:rPr lang="de-DE" altLang="de-DE" sz="1600">
                <a:solidFill>
                  <a:srgbClr val="000088"/>
                </a:solidFill>
                <a:latin typeface="Arial Unicode MS" pitchFamily="34" charset="-128"/>
              </a:rPr>
              <a:t>&lt;textarea</a:t>
            </a:r>
            <a:r>
              <a:rPr lang="de-DE" altLang="de-DE" sz="1600">
                <a:solidFill>
                  <a:srgbClr val="000000"/>
                </a:solidFill>
                <a:latin typeface="Arial Unicode MS" pitchFamily="34" charset="-128"/>
              </a:rPr>
              <a:t> </a:t>
            </a:r>
            <a:r>
              <a:rPr lang="de-DE" altLang="de-DE" sz="1600">
                <a:solidFill>
                  <a:srgbClr val="660066"/>
                </a:solidFill>
                <a:latin typeface="Arial Unicode MS" pitchFamily="34" charset="-128"/>
              </a:rPr>
              <a:t>…</a:t>
            </a:r>
            <a:r>
              <a:rPr lang="de-DE" altLang="de-DE" sz="1600">
                <a:solidFill>
                  <a:srgbClr val="000088"/>
                </a:solidFill>
                <a:latin typeface="Arial Unicode MS" pitchFamily="34" charset="-128"/>
              </a:rPr>
              <a:t>&gt;</a:t>
            </a:r>
            <a:r>
              <a:rPr lang="de-DE" altLang="de-DE" sz="800"/>
              <a:t> </a:t>
            </a:r>
            <a:endParaRPr lang="de-DE" altLang="de-DE" sz="4800"/>
          </a:p>
        </p:txBody>
      </p:sp>
      <p:pic>
        <p:nvPicPr>
          <p:cNvPr id="8203" name="Picture 7">
            <a:extLst>
              <a:ext uri="{FF2B5EF4-FFF2-40B4-BE49-F238E27FC236}">
                <a16:creationId xmlns:a16="http://schemas.microsoft.com/office/drawing/2014/main" id="{369CFB0E-6BA4-F837-41D8-7739EDA1BB4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4113" y="4381500"/>
            <a:ext cx="609600" cy="409575"/>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4" name="Picture 8">
            <a:extLst>
              <a:ext uri="{FF2B5EF4-FFF2-40B4-BE49-F238E27FC236}">
                <a16:creationId xmlns:a16="http://schemas.microsoft.com/office/drawing/2014/main" id="{E26B5412-C5B4-BC63-F0AC-11D954F2533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6263" y="4308475"/>
            <a:ext cx="676275" cy="447675"/>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5" name="Picture 11">
            <a:extLst>
              <a:ext uri="{FF2B5EF4-FFF2-40B4-BE49-F238E27FC236}">
                <a16:creationId xmlns:a16="http://schemas.microsoft.com/office/drawing/2014/main" id="{923B3839-89CD-ED97-0DEC-41760EC171E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32675" y="3671888"/>
            <a:ext cx="1443038" cy="114300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6" name="Picture 12">
            <a:extLst>
              <a:ext uri="{FF2B5EF4-FFF2-40B4-BE49-F238E27FC236}">
                <a16:creationId xmlns:a16="http://schemas.microsoft.com/office/drawing/2014/main" id="{FBD0D6FE-DDEF-6AE6-BFFB-667B2D381FA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22913" y="3656013"/>
            <a:ext cx="1281112" cy="1357312"/>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7" name="Rechteck 6">
            <a:extLst>
              <a:ext uri="{FF2B5EF4-FFF2-40B4-BE49-F238E27FC236}">
                <a16:creationId xmlns:a16="http://schemas.microsoft.com/office/drawing/2014/main" id="{7AF6D3AB-E53B-E1DD-6BF9-686BE8EC862C}"/>
              </a:ext>
            </a:extLst>
          </p:cNvPr>
          <p:cNvSpPr>
            <a:spLocks noChangeArrowheads="1"/>
          </p:cNvSpPr>
          <p:nvPr/>
        </p:nvSpPr>
        <p:spPr bwMode="auto">
          <a:xfrm>
            <a:off x="2447925" y="5965825"/>
            <a:ext cx="936625" cy="142875"/>
          </a:xfrm>
          <a:prstGeom prst="rect">
            <a:avLst/>
          </a:prstGeom>
          <a:solidFill>
            <a:schemeClr val="tx1"/>
          </a:solidFill>
          <a:ln w="12700" algn="ctr">
            <a:solidFill>
              <a:schemeClr val="bg2"/>
            </a:solidFill>
            <a:round/>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endParaRPr lang="de-DE" altLang="de-DE"/>
          </a:p>
        </p:txBody>
      </p:sp>
      <p:pic>
        <p:nvPicPr>
          <p:cNvPr id="8208" name="Picture 14">
            <a:extLst>
              <a:ext uri="{FF2B5EF4-FFF2-40B4-BE49-F238E27FC236}">
                <a16:creationId xmlns:a16="http://schemas.microsoft.com/office/drawing/2014/main" id="{22901575-1F96-27FB-DAD3-3267DD445B2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43163" y="6491288"/>
            <a:ext cx="846137" cy="269875"/>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9" name="Rechteck 2">
            <a:extLst>
              <a:ext uri="{FF2B5EF4-FFF2-40B4-BE49-F238E27FC236}">
                <a16:creationId xmlns:a16="http://schemas.microsoft.com/office/drawing/2014/main" id="{B6EEE98B-F21F-1B34-F0AC-EF207F764722}"/>
              </a:ext>
            </a:extLst>
          </p:cNvPr>
          <p:cNvSpPr>
            <a:spLocks noChangeArrowheads="1"/>
          </p:cNvSpPr>
          <p:nvPr/>
        </p:nvSpPr>
        <p:spPr bwMode="auto">
          <a:xfrm>
            <a:off x="468313" y="2781300"/>
            <a:ext cx="1258887" cy="503238"/>
          </a:xfrm>
          <a:prstGeom prst="rec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r>
              <a:rPr lang="de-DE" altLang="de-DE" sz="1600">
                <a:solidFill>
                  <a:srgbClr val="000088"/>
                </a:solidFill>
                <a:latin typeface="Arial Unicode MS" pitchFamily="34" charset="-128"/>
              </a:rPr>
              <a:t>&lt;label</a:t>
            </a:r>
            <a:r>
              <a:rPr lang="de-DE" altLang="de-DE" sz="1600">
                <a:solidFill>
                  <a:srgbClr val="000000"/>
                </a:solidFill>
                <a:latin typeface="Arial Unicode MS" pitchFamily="34" charset="-128"/>
              </a:rPr>
              <a:t> </a:t>
            </a:r>
            <a:r>
              <a:rPr lang="de-DE" altLang="de-DE" sz="1600">
                <a:solidFill>
                  <a:srgbClr val="660066"/>
                </a:solidFill>
                <a:latin typeface="Arial Unicode MS" pitchFamily="34" charset="-128"/>
              </a:rPr>
              <a:t>…</a:t>
            </a:r>
            <a:r>
              <a:rPr lang="de-DE" altLang="de-DE" sz="1600">
                <a:solidFill>
                  <a:srgbClr val="000088"/>
                </a:solidFill>
                <a:latin typeface="Arial Unicode MS" pitchFamily="34" charset="-128"/>
              </a:rPr>
              <a:t>&gt;</a:t>
            </a:r>
            <a:r>
              <a:rPr lang="de-DE" altLang="de-DE" sz="800"/>
              <a:t> </a:t>
            </a:r>
            <a:endParaRPr lang="de-DE" altLang="de-DE" sz="4800"/>
          </a:p>
        </p:txBody>
      </p:sp>
      <p:pic>
        <p:nvPicPr>
          <p:cNvPr id="8210" name="Picture 15">
            <a:extLst>
              <a:ext uri="{FF2B5EF4-FFF2-40B4-BE49-F238E27FC236}">
                <a16:creationId xmlns:a16="http://schemas.microsoft.com/office/drawing/2014/main" id="{6C23A011-EE47-2B96-5965-A8998916A92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8313" y="3714750"/>
            <a:ext cx="935037" cy="290513"/>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211" name="Gerade Verbindung mit Pfeil 10">
            <a:extLst>
              <a:ext uri="{FF2B5EF4-FFF2-40B4-BE49-F238E27FC236}">
                <a16:creationId xmlns:a16="http://schemas.microsoft.com/office/drawing/2014/main" id="{25B43E7C-C3A9-9D96-E900-13147B98C353}"/>
              </a:ext>
            </a:extLst>
          </p:cNvPr>
          <p:cNvCxnSpPr>
            <a:cxnSpLocks noChangeShapeType="1"/>
          </p:cNvCxnSpPr>
          <p:nvPr/>
        </p:nvCxnSpPr>
        <p:spPr bwMode="auto">
          <a:xfrm flipH="1">
            <a:off x="1136650" y="1916113"/>
            <a:ext cx="3830638" cy="865187"/>
          </a:xfrm>
          <a:prstGeom prst="straightConnector1">
            <a:avLst/>
          </a:prstGeom>
          <a:noFill/>
          <a:ln w="28575" algn="ctr">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12" name="Gerade Verbindung mit Pfeil 12">
            <a:extLst>
              <a:ext uri="{FF2B5EF4-FFF2-40B4-BE49-F238E27FC236}">
                <a16:creationId xmlns:a16="http://schemas.microsoft.com/office/drawing/2014/main" id="{D4091546-AD66-D7E9-1CF3-86BAB9749AC2}"/>
              </a:ext>
            </a:extLst>
          </p:cNvPr>
          <p:cNvCxnSpPr>
            <a:cxnSpLocks noChangeShapeType="1"/>
            <a:endCxn id="8200" idx="0"/>
          </p:cNvCxnSpPr>
          <p:nvPr/>
        </p:nvCxnSpPr>
        <p:spPr bwMode="auto">
          <a:xfrm flipH="1">
            <a:off x="3403600" y="1916113"/>
            <a:ext cx="1563688" cy="865187"/>
          </a:xfrm>
          <a:prstGeom prst="straightConnector1">
            <a:avLst/>
          </a:prstGeom>
          <a:noFill/>
          <a:ln w="28575" algn="ctr">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13" name="Gerade Verbindung mit Pfeil 14">
            <a:extLst>
              <a:ext uri="{FF2B5EF4-FFF2-40B4-BE49-F238E27FC236}">
                <a16:creationId xmlns:a16="http://schemas.microsoft.com/office/drawing/2014/main" id="{D1C8B4F3-49EE-6720-E49B-F47072BBB0A6}"/>
              </a:ext>
            </a:extLst>
          </p:cNvPr>
          <p:cNvCxnSpPr>
            <a:cxnSpLocks noChangeShapeType="1"/>
            <a:endCxn id="8201" idx="0"/>
          </p:cNvCxnSpPr>
          <p:nvPr/>
        </p:nvCxnSpPr>
        <p:spPr bwMode="auto">
          <a:xfrm>
            <a:off x="4967288" y="1916113"/>
            <a:ext cx="1155700" cy="865187"/>
          </a:xfrm>
          <a:prstGeom prst="straightConnector1">
            <a:avLst/>
          </a:prstGeom>
          <a:noFill/>
          <a:ln w="28575" algn="ctr">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14" name="Gerade Verbindung mit Pfeil 16">
            <a:extLst>
              <a:ext uri="{FF2B5EF4-FFF2-40B4-BE49-F238E27FC236}">
                <a16:creationId xmlns:a16="http://schemas.microsoft.com/office/drawing/2014/main" id="{D535A5A4-782B-C24A-0BF0-777A2CAB9C25}"/>
              </a:ext>
            </a:extLst>
          </p:cNvPr>
          <p:cNvCxnSpPr>
            <a:cxnSpLocks noChangeShapeType="1"/>
            <a:endCxn id="8202" idx="0"/>
          </p:cNvCxnSpPr>
          <p:nvPr/>
        </p:nvCxnSpPr>
        <p:spPr bwMode="auto">
          <a:xfrm>
            <a:off x="4967288" y="1916113"/>
            <a:ext cx="3187700" cy="865187"/>
          </a:xfrm>
          <a:prstGeom prst="straightConnector1">
            <a:avLst/>
          </a:prstGeom>
          <a:noFill/>
          <a:ln w="28575" algn="ctr">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a:extLst>
              <a:ext uri="{FF2B5EF4-FFF2-40B4-BE49-F238E27FC236}">
                <a16:creationId xmlns:a16="http://schemas.microsoft.com/office/drawing/2014/main" id="{3ECB8F26-E640-A594-3287-94D2C2CE57F6}"/>
              </a:ext>
            </a:extLst>
          </p:cNvPr>
          <p:cNvSpPr txBox="1"/>
          <p:nvPr/>
        </p:nvSpPr>
        <p:spPr>
          <a:xfrm>
            <a:off x="3635896" y="6299498"/>
            <a:ext cx="5976664" cy="461665"/>
          </a:xfrm>
          <a:prstGeom prst="rect">
            <a:avLst/>
          </a:prstGeom>
          <a:noFill/>
        </p:spPr>
        <p:txBody>
          <a:bodyPr wrap="square">
            <a:spAutoFit/>
          </a:bodyPr>
          <a:lstStyle/>
          <a:p>
            <a:r>
              <a:rPr lang="de-DE" sz="1200">
                <a:solidFill>
                  <a:srgbClr val="0070C0"/>
                </a:solidFill>
              </a:rPr>
              <a:t>Weitere Elemente z.B. unter</a:t>
            </a:r>
            <a:br>
              <a:rPr lang="de-DE" sz="1200">
                <a:solidFill>
                  <a:srgbClr val="0070C0"/>
                </a:solidFill>
              </a:rPr>
            </a:br>
            <a:r>
              <a:rPr lang="de-DE" sz="1200" i="1">
                <a:solidFill>
                  <a:srgbClr val="0070C0"/>
                </a:solidFill>
                <a:hlinkClick r:id="rId12">
                  <a:extLst>
                    <a:ext uri="{A12FA001-AC4F-418D-AE19-62706E023703}">
                      <ahyp:hlinkClr xmlns:ahyp="http://schemas.microsoft.com/office/drawing/2018/hyperlinkcolor" val="tx"/>
                    </a:ext>
                  </a:extLst>
                </a:hlinkClick>
              </a:rPr>
              <a:t>https://developer.mozilla.org/en-US/docs/Web/HTML/Element/input</a:t>
            </a:r>
            <a:endParaRPr lang="de-DE" sz="1200" i="1">
              <a:solidFill>
                <a:srgbClr val="0070C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EB443A4A-11DB-383B-281C-B9A24B82D396}"/>
              </a:ext>
            </a:extLst>
          </p:cNvPr>
          <p:cNvSpPr>
            <a:spLocks noGrp="1" noChangeArrowheads="1"/>
          </p:cNvSpPr>
          <p:nvPr>
            <p:ph type="title"/>
          </p:nvPr>
        </p:nvSpPr>
        <p:spPr/>
        <p:txBody>
          <a:bodyPr/>
          <a:lstStyle/>
          <a:p>
            <a:pPr eaLnBrk="1" hangingPunct="1"/>
            <a:r>
              <a:rPr lang="de-DE" altLang="de-DE"/>
              <a:t>Beispiel: Welcome</a:t>
            </a:r>
          </a:p>
        </p:txBody>
      </p:sp>
      <p:sp>
        <p:nvSpPr>
          <p:cNvPr id="10243" name="Flussdiagramm: Dokument 2">
            <a:extLst>
              <a:ext uri="{FF2B5EF4-FFF2-40B4-BE49-F238E27FC236}">
                <a16:creationId xmlns:a16="http://schemas.microsoft.com/office/drawing/2014/main" id="{5CB9F572-B62D-7E03-C8EF-A33689339766}"/>
              </a:ext>
            </a:extLst>
          </p:cNvPr>
          <p:cNvSpPr>
            <a:spLocks noChangeArrowheads="1"/>
          </p:cNvSpPr>
          <p:nvPr/>
        </p:nvSpPr>
        <p:spPr bwMode="auto">
          <a:xfrm>
            <a:off x="468313" y="1484313"/>
            <a:ext cx="8675687" cy="2016125"/>
          </a:xfrm>
          <a:prstGeom prst="flowChartDocumen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r>
              <a:rPr lang="de-DE" altLang="de-DE" sz="1600"/>
              <a:t> </a:t>
            </a:r>
          </a:p>
          <a:p>
            <a:endParaRPr lang="de-DE" altLang="de-DE" sz="1600"/>
          </a:p>
          <a:p>
            <a:r>
              <a:rPr lang="de-DE" altLang="de-DE" sz="1600"/>
              <a:t>…</a:t>
            </a:r>
          </a:p>
          <a:p>
            <a:r>
              <a:rPr lang="de-DE" altLang="de-DE" sz="1600">
                <a:solidFill>
                  <a:srgbClr val="FF0000"/>
                </a:solidFill>
              </a:rPr>
              <a:t>&lt;form</a:t>
            </a:r>
            <a:r>
              <a:rPr lang="de-DE" altLang="de-DE" sz="1600"/>
              <a:t> action="http://www.internet.de/</a:t>
            </a:r>
            <a:r>
              <a:rPr lang="de-DE" altLang="de-DE" sz="1600">
                <a:solidFill>
                  <a:srgbClr val="FF0000"/>
                </a:solidFill>
              </a:rPr>
              <a:t>welcome.php</a:t>
            </a:r>
            <a:r>
              <a:rPr lang="de-DE" altLang="de-DE" sz="1600"/>
              <a:t>" method="</a:t>
            </a:r>
            <a:r>
              <a:rPr lang="de-DE" altLang="de-DE" sz="1600">
                <a:solidFill>
                  <a:srgbClr val="FF0000"/>
                </a:solidFill>
              </a:rPr>
              <a:t>post"&gt;</a:t>
            </a:r>
          </a:p>
          <a:p>
            <a:r>
              <a:rPr lang="de-DE" altLang="de-DE" sz="1600"/>
              <a:t> &lt;label&gt;Vorname: &lt;/label&gt;</a:t>
            </a:r>
            <a:r>
              <a:rPr lang="de-DE" altLang="de-DE" sz="1600" b="1">
                <a:solidFill>
                  <a:srgbClr val="00B050"/>
                </a:solidFill>
              </a:rPr>
              <a:t>&lt;input type="text" name="vorname" /&gt;</a:t>
            </a:r>
            <a:r>
              <a:rPr lang="de-DE" altLang="de-DE" sz="1600"/>
              <a:t>&lt;br/&gt;</a:t>
            </a:r>
          </a:p>
          <a:p>
            <a:r>
              <a:rPr lang="de-DE" altLang="de-DE" sz="1600"/>
              <a:t> &lt;label&gt;Nachname: &lt;/label&gt;</a:t>
            </a:r>
            <a:r>
              <a:rPr lang="de-DE" altLang="de-DE" sz="1600" b="1">
                <a:solidFill>
                  <a:srgbClr val="00B050"/>
                </a:solidFill>
              </a:rPr>
              <a:t>&lt;input type="text" name="nachname" /&gt;</a:t>
            </a:r>
            <a:r>
              <a:rPr lang="de-DE" altLang="de-DE" sz="1600"/>
              <a:t>&lt;br/&gt;</a:t>
            </a:r>
          </a:p>
          <a:p>
            <a:r>
              <a:rPr lang="de-DE" altLang="de-DE" sz="1600"/>
              <a:t>  &lt;input type="submit" value="GO" /&gt;</a:t>
            </a:r>
          </a:p>
          <a:p>
            <a:r>
              <a:rPr lang="de-DE" altLang="de-DE" sz="1600">
                <a:solidFill>
                  <a:srgbClr val="FF0000"/>
                </a:solidFill>
              </a:rPr>
              <a:t>&lt;/form&gt;</a:t>
            </a:r>
          </a:p>
          <a:p>
            <a:r>
              <a:rPr lang="de-DE" altLang="de-DE" sz="1600"/>
              <a:t>…</a:t>
            </a:r>
          </a:p>
        </p:txBody>
      </p:sp>
      <p:sp>
        <p:nvSpPr>
          <p:cNvPr id="10244" name="Rechteck 3">
            <a:extLst>
              <a:ext uri="{FF2B5EF4-FFF2-40B4-BE49-F238E27FC236}">
                <a16:creationId xmlns:a16="http://schemas.microsoft.com/office/drawing/2014/main" id="{2F5F70FF-0C51-B8F2-FFCB-F611CCC235A5}"/>
              </a:ext>
            </a:extLst>
          </p:cNvPr>
          <p:cNvSpPr>
            <a:spLocks noChangeArrowheads="1"/>
          </p:cNvSpPr>
          <p:nvPr/>
        </p:nvSpPr>
        <p:spPr bwMode="auto">
          <a:xfrm>
            <a:off x="539750" y="1341438"/>
            <a:ext cx="1800225" cy="431800"/>
          </a:xfrm>
          <a:prstGeom prst="rect">
            <a:avLst/>
          </a:prstGeom>
          <a:solidFill>
            <a:srgbClr val="00B0F0"/>
          </a:solidFill>
          <a:ln w="12700" algn="ctr">
            <a:solidFill>
              <a:schemeClr val="bg2"/>
            </a:solidFill>
            <a:round/>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sz="1600"/>
              <a:t>welcome.html</a:t>
            </a:r>
          </a:p>
        </p:txBody>
      </p:sp>
      <p:sp>
        <p:nvSpPr>
          <p:cNvPr id="10245" name="Flussdiagramm: Dokument 9">
            <a:extLst>
              <a:ext uri="{FF2B5EF4-FFF2-40B4-BE49-F238E27FC236}">
                <a16:creationId xmlns:a16="http://schemas.microsoft.com/office/drawing/2014/main" id="{D423D772-3756-FAD9-5F04-29C49A40CDF3}"/>
              </a:ext>
            </a:extLst>
          </p:cNvPr>
          <p:cNvSpPr>
            <a:spLocks noChangeArrowheads="1"/>
          </p:cNvSpPr>
          <p:nvPr/>
        </p:nvSpPr>
        <p:spPr bwMode="auto">
          <a:xfrm>
            <a:off x="468313" y="4005263"/>
            <a:ext cx="8675687" cy="2519362"/>
          </a:xfrm>
          <a:prstGeom prst="flowChartDocumen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de-DE" altLang="de-DE" sz="1600"/>
          </a:p>
          <a:p>
            <a:endParaRPr lang="de-DE" altLang="de-DE" sz="1600"/>
          </a:p>
          <a:p>
            <a:r>
              <a:rPr lang="de-DE" altLang="de-DE" sz="1600"/>
              <a:t> &lt;body&gt;</a:t>
            </a:r>
          </a:p>
          <a:p>
            <a:r>
              <a:rPr lang="de-DE" altLang="de-DE" sz="1600"/>
              <a:t>  &lt;p&gt;&lt;?php</a:t>
            </a:r>
          </a:p>
          <a:p>
            <a:r>
              <a:rPr lang="de-DE" altLang="de-DE" sz="1600"/>
              <a:t>  $vorname = $_REQUEST['vorname'];</a:t>
            </a:r>
          </a:p>
          <a:p>
            <a:r>
              <a:rPr lang="de-DE" altLang="de-DE" sz="1600"/>
              <a:t>  $nachname = $_REQUEST['nachname'];</a:t>
            </a:r>
          </a:p>
          <a:p>
            <a:r>
              <a:rPr lang="de-DE" altLang="de-DE" sz="1600"/>
              <a:t>  echo </a:t>
            </a:r>
            <a:r>
              <a:rPr lang="de-DE" altLang="de-DE" sz="1600" b="1">
                <a:solidFill>
                  <a:srgbClr val="00B050"/>
                </a:solidFill>
              </a:rPr>
              <a:t>"Willkommen auf meiner Website, $vorname $nachname!";</a:t>
            </a:r>
          </a:p>
          <a:p>
            <a:r>
              <a:rPr lang="de-DE" altLang="de-DE" sz="1600"/>
              <a:t>  ?&gt;&lt;/p&gt;</a:t>
            </a:r>
          </a:p>
          <a:p>
            <a:r>
              <a:rPr lang="de-DE" altLang="de-DE" sz="1600"/>
              <a:t>  &lt;/body&gt;</a:t>
            </a:r>
          </a:p>
        </p:txBody>
      </p:sp>
      <p:sp>
        <p:nvSpPr>
          <p:cNvPr id="10246" name="Rechteck 10">
            <a:extLst>
              <a:ext uri="{FF2B5EF4-FFF2-40B4-BE49-F238E27FC236}">
                <a16:creationId xmlns:a16="http://schemas.microsoft.com/office/drawing/2014/main" id="{DDBD73C8-58DB-DFD1-C3D9-6A694FA5FF02}"/>
              </a:ext>
            </a:extLst>
          </p:cNvPr>
          <p:cNvSpPr>
            <a:spLocks noChangeArrowheads="1"/>
          </p:cNvSpPr>
          <p:nvPr/>
        </p:nvSpPr>
        <p:spPr bwMode="auto">
          <a:xfrm>
            <a:off x="539750" y="3860800"/>
            <a:ext cx="1800225" cy="431800"/>
          </a:xfrm>
          <a:prstGeom prst="rect">
            <a:avLst/>
          </a:prstGeom>
          <a:solidFill>
            <a:srgbClr val="00B0F0"/>
          </a:solidFill>
          <a:ln w="12700" algn="ctr">
            <a:solidFill>
              <a:schemeClr val="bg2"/>
            </a:solidFill>
            <a:round/>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sz="1600"/>
              <a:t>welcome.php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670721B-59B0-3DEB-5887-A521532E360E}"/>
              </a:ext>
            </a:extLst>
          </p:cNvPr>
          <p:cNvSpPr>
            <a:spLocks noGrp="1" noChangeArrowheads="1"/>
          </p:cNvSpPr>
          <p:nvPr>
            <p:ph type="title"/>
          </p:nvPr>
        </p:nvSpPr>
        <p:spPr/>
        <p:txBody>
          <a:bodyPr/>
          <a:lstStyle/>
          <a:p>
            <a:pPr eaLnBrk="1" hangingPunct="1"/>
            <a:r>
              <a:rPr lang="de-DE" altLang="de-DE"/>
              <a:t>Beispiel: Welcome mit "Post"</a:t>
            </a:r>
          </a:p>
        </p:txBody>
      </p:sp>
      <p:pic>
        <p:nvPicPr>
          <p:cNvPr id="11267" name="Picture 9">
            <a:extLst>
              <a:ext uri="{FF2B5EF4-FFF2-40B4-BE49-F238E27FC236}">
                <a16:creationId xmlns:a16="http://schemas.microsoft.com/office/drawing/2014/main" id="{8F908E35-019F-657C-2137-905FC49A63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4438650"/>
            <a:ext cx="7704137" cy="194310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8" name="Pfeil nach unten 1">
            <a:extLst>
              <a:ext uri="{FF2B5EF4-FFF2-40B4-BE49-F238E27FC236}">
                <a16:creationId xmlns:a16="http://schemas.microsoft.com/office/drawing/2014/main" id="{921F15C2-17B7-36E6-DD74-B4B6C29421B2}"/>
              </a:ext>
            </a:extLst>
          </p:cNvPr>
          <p:cNvSpPr>
            <a:spLocks noChangeArrowheads="1"/>
          </p:cNvSpPr>
          <p:nvPr/>
        </p:nvSpPr>
        <p:spPr bwMode="auto">
          <a:xfrm>
            <a:off x="4298950" y="3568700"/>
            <a:ext cx="1136650" cy="792163"/>
          </a:xfrm>
          <a:prstGeom prst="downArrow">
            <a:avLst>
              <a:gd name="adj1" fmla="val 50000"/>
              <a:gd name="adj2" fmla="val 50000"/>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a:t>Go</a:t>
            </a:r>
          </a:p>
        </p:txBody>
      </p:sp>
      <p:pic>
        <p:nvPicPr>
          <p:cNvPr id="11269" name="Picture 5">
            <a:extLst>
              <a:ext uri="{FF2B5EF4-FFF2-40B4-BE49-F238E27FC236}">
                <a16:creationId xmlns:a16="http://schemas.microsoft.com/office/drawing/2014/main" id="{92B75F65-6181-AC33-1217-F22992FA7B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557338"/>
            <a:ext cx="7675562" cy="194310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69CF1A20-4985-0E22-EB7E-A4A0A8818936}"/>
              </a:ext>
            </a:extLst>
          </p:cNvPr>
          <p:cNvSpPr>
            <a:spLocks noGrp="1" noChangeArrowheads="1"/>
          </p:cNvSpPr>
          <p:nvPr>
            <p:ph type="title"/>
          </p:nvPr>
        </p:nvSpPr>
        <p:spPr/>
        <p:txBody>
          <a:bodyPr/>
          <a:lstStyle/>
          <a:p>
            <a:pPr eaLnBrk="1" hangingPunct="1"/>
            <a:r>
              <a:rPr lang="de-DE" altLang="de-DE"/>
              <a:t>Beispiel: Welcome mit "Get "</a:t>
            </a:r>
          </a:p>
        </p:txBody>
      </p:sp>
      <p:sp>
        <p:nvSpPr>
          <p:cNvPr id="12291" name="Pfeil nach unten 1">
            <a:extLst>
              <a:ext uri="{FF2B5EF4-FFF2-40B4-BE49-F238E27FC236}">
                <a16:creationId xmlns:a16="http://schemas.microsoft.com/office/drawing/2014/main" id="{CC01236C-83B5-0CE3-E766-FADBE11DC134}"/>
              </a:ext>
            </a:extLst>
          </p:cNvPr>
          <p:cNvSpPr>
            <a:spLocks noChangeArrowheads="1"/>
          </p:cNvSpPr>
          <p:nvPr/>
        </p:nvSpPr>
        <p:spPr bwMode="auto">
          <a:xfrm>
            <a:off x="4298950" y="3568700"/>
            <a:ext cx="1136650" cy="792163"/>
          </a:xfrm>
          <a:prstGeom prst="downArrow">
            <a:avLst>
              <a:gd name="adj1" fmla="val 50000"/>
              <a:gd name="adj2" fmla="val 50000"/>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a:t>Go</a:t>
            </a:r>
          </a:p>
        </p:txBody>
      </p:sp>
      <p:pic>
        <p:nvPicPr>
          <p:cNvPr id="12292" name="Picture 2">
            <a:extLst>
              <a:ext uri="{FF2B5EF4-FFF2-40B4-BE49-F238E27FC236}">
                <a16:creationId xmlns:a16="http://schemas.microsoft.com/office/drawing/2014/main" id="{853E1FC7-6F7C-C6E7-7E50-180C8AEF2C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25" y="1557338"/>
            <a:ext cx="7675563" cy="194310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3">
            <a:extLst>
              <a:ext uri="{FF2B5EF4-FFF2-40B4-BE49-F238E27FC236}">
                <a16:creationId xmlns:a16="http://schemas.microsoft.com/office/drawing/2014/main" id="{D17C08BD-AC6C-304C-DD7F-F6BD45C0F4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75" y="4510088"/>
            <a:ext cx="7713663" cy="194310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hteck 2">
            <a:extLst>
              <a:ext uri="{FF2B5EF4-FFF2-40B4-BE49-F238E27FC236}">
                <a16:creationId xmlns:a16="http://schemas.microsoft.com/office/drawing/2014/main" id="{7E797A2F-A463-2E64-92D6-09CACECD504E}"/>
              </a:ext>
            </a:extLst>
          </p:cNvPr>
          <p:cNvSpPr/>
          <p:nvPr/>
        </p:nvSpPr>
        <p:spPr bwMode="auto">
          <a:xfrm>
            <a:off x="4716463" y="4868863"/>
            <a:ext cx="2951162" cy="431800"/>
          </a:xfrm>
          <a:prstGeom prst="rect">
            <a:avLst/>
          </a:prstGeom>
          <a:noFill/>
          <a:ln w="76200" cap="flat" cmpd="sng" algn="ctr">
            <a:solidFill>
              <a:srgbClr val="FF0000"/>
            </a:solidFill>
            <a:prstDash val="solid"/>
            <a:round/>
            <a:headEnd type="none" w="med" len="med"/>
            <a:tailEnd type="none" w="med" len="med"/>
          </a:ln>
          <a:effectLst/>
        </p:spPr>
        <p:txBody>
          <a:bodyPr wrap="none" anchor="ctr"/>
          <a:lstStyle/>
          <a:p>
            <a:pPr algn="ctr">
              <a:defRPr/>
            </a:pPr>
            <a:endParaRPr lang="de-DE">
              <a:ln w="57150">
                <a:solidFill>
                  <a:srgbClr val="FF0000"/>
                </a:solidFill>
              </a:l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B04A781-A250-B4D3-5D78-228BD5378528}"/>
              </a:ext>
            </a:extLst>
          </p:cNvPr>
          <p:cNvSpPr>
            <a:spLocks noGrp="1" noChangeArrowheads="1"/>
          </p:cNvSpPr>
          <p:nvPr>
            <p:ph type="title"/>
          </p:nvPr>
        </p:nvSpPr>
        <p:spPr/>
        <p:txBody>
          <a:bodyPr/>
          <a:lstStyle/>
          <a:p>
            <a:pPr eaLnBrk="1" hangingPunct="1"/>
            <a:r>
              <a:rPr lang="de-DE" altLang="de-DE"/>
              <a:t>Eingabe mit JavaScript verarbeiten</a:t>
            </a:r>
          </a:p>
        </p:txBody>
      </p:sp>
      <p:sp>
        <p:nvSpPr>
          <p:cNvPr id="13315" name="Flussdiagramm: Dokument 6">
            <a:extLst>
              <a:ext uri="{FF2B5EF4-FFF2-40B4-BE49-F238E27FC236}">
                <a16:creationId xmlns:a16="http://schemas.microsoft.com/office/drawing/2014/main" id="{FDE81156-6B7F-17FB-F9FC-0D4F45EAFC0D}"/>
              </a:ext>
            </a:extLst>
          </p:cNvPr>
          <p:cNvSpPr>
            <a:spLocks noChangeArrowheads="1"/>
          </p:cNvSpPr>
          <p:nvPr/>
        </p:nvSpPr>
        <p:spPr bwMode="auto">
          <a:xfrm>
            <a:off x="468313" y="1484313"/>
            <a:ext cx="8675687" cy="3816350"/>
          </a:xfrm>
          <a:prstGeom prst="flowChartDocumen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de-DE" altLang="de-DE" sz="1600"/>
          </a:p>
          <a:p>
            <a:endParaRPr lang="de-DE" altLang="de-DE" sz="1600"/>
          </a:p>
          <a:p>
            <a:r>
              <a:rPr lang="de-DE" altLang="de-DE" sz="1600"/>
              <a:t>&lt;form action="input_button.html"&gt;</a:t>
            </a:r>
          </a:p>
          <a:p>
            <a:r>
              <a:rPr lang="de-DE" altLang="de-DE" sz="1600"/>
              <a:t>&lt;p&gt;</a:t>
            </a:r>
          </a:p>
          <a:p>
            <a:r>
              <a:rPr lang="de-DE" altLang="de-DE" sz="1600"/>
              <a:t>  &lt;textarea cols="20" rows="4" name="textfeld"&gt;&lt;/textarea&gt;</a:t>
            </a:r>
          </a:p>
          <a:p>
            <a:endParaRPr lang="de-DE" altLang="de-DE" sz="1600"/>
          </a:p>
          <a:p>
            <a:r>
              <a:rPr lang="de-DE" altLang="de-DE" sz="1600"/>
              <a:t>  &lt;input type="button" name="Text 1" value="Text 1 anzeigen"</a:t>
            </a:r>
          </a:p>
          <a:p>
            <a:r>
              <a:rPr lang="de-DE" altLang="de-DE" sz="1600"/>
              <a:t>    </a:t>
            </a:r>
            <a:r>
              <a:rPr lang="de-DE" altLang="de-DE" sz="1600" b="1">
                <a:solidFill>
                  <a:srgbClr val="FF0000"/>
                </a:solidFill>
              </a:rPr>
              <a:t>onclick="this.form.textfeld.value='Text 1 anzeigen'"</a:t>
            </a:r>
            <a:r>
              <a:rPr lang="de-DE" altLang="de-DE" sz="1600"/>
              <a:t>/&gt;</a:t>
            </a:r>
          </a:p>
          <a:p>
            <a:r>
              <a:rPr lang="de-DE" altLang="de-DE" sz="1600"/>
              <a:t>  &lt;input type="button" name="Text 2" value="Text 2 anzeigen"</a:t>
            </a:r>
          </a:p>
          <a:p>
            <a:r>
              <a:rPr lang="de-DE" altLang="de-DE" sz="1600"/>
              <a:t>    </a:t>
            </a:r>
            <a:r>
              <a:rPr lang="de-DE" altLang="de-DE" sz="1600" b="1">
                <a:solidFill>
                  <a:srgbClr val="FF0000"/>
                </a:solidFill>
              </a:rPr>
              <a:t>onclick="this.form.textfeld.value='Ich bin Text 2'"</a:t>
            </a:r>
            <a:r>
              <a:rPr lang="de-DE" altLang="de-DE" sz="1600"/>
              <a:t>/&gt;</a:t>
            </a:r>
          </a:p>
          <a:p>
            <a:endParaRPr lang="de-DE" altLang="de-DE" sz="1600"/>
          </a:p>
          <a:p>
            <a:r>
              <a:rPr lang="de-DE" altLang="de-DE" sz="1600"/>
              <a:t>  &lt;button name="Klickmich" type="button" </a:t>
            </a:r>
            <a:r>
              <a:rPr lang="de-DE" altLang="de-DE" sz="1600" b="1">
                <a:solidFill>
                  <a:srgbClr val="FF0000"/>
                </a:solidFill>
              </a:rPr>
              <a:t>onclick="alert('Überraschung!');"</a:t>
            </a:r>
            <a:r>
              <a:rPr lang="de-DE" altLang="de-DE" sz="1600"/>
              <a:t>&gt;</a:t>
            </a:r>
          </a:p>
          <a:p>
            <a:r>
              <a:rPr lang="de-DE" altLang="de-DE" sz="1600"/>
              <a:t>  Klick Mich!</a:t>
            </a:r>
          </a:p>
          <a:p>
            <a:r>
              <a:rPr lang="de-DE" altLang="de-DE" sz="1600"/>
              <a:t>  &lt;/button&gt;</a:t>
            </a:r>
          </a:p>
          <a:p>
            <a:r>
              <a:rPr lang="de-DE" altLang="de-DE" sz="1600"/>
              <a:t>&lt;/p&gt;</a:t>
            </a:r>
          </a:p>
          <a:p>
            <a:r>
              <a:rPr lang="de-DE" altLang="de-DE" sz="1600"/>
              <a:t>&lt;/form&gt;</a:t>
            </a:r>
          </a:p>
        </p:txBody>
      </p:sp>
      <p:pic>
        <p:nvPicPr>
          <p:cNvPr id="13316" name="Picture 4">
            <a:extLst>
              <a:ext uri="{FF2B5EF4-FFF2-40B4-BE49-F238E27FC236}">
                <a16:creationId xmlns:a16="http://schemas.microsoft.com/office/drawing/2014/main" id="{785E3DA3-7B83-9326-4120-2EF9D04A8C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5494338"/>
            <a:ext cx="6570662" cy="117475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2">
            <a:extLst>
              <a:ext uri="{FF2B5EF4-FFF2-40B4-BE49-F238E27FC236}">
                <a16:creationId xmlns:a16="http://schemas.microsoft.com/office/drawing/2014/main" id="{9AEAE93F-70E5-BFC2-4F9A-648EBC28B1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8125" y="4516438"/>
            <a:ext cx="3505200" cy="150495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36BAC9F4-0360-5D4A-6DBB-6A869C243CE2}"/>
              </a:ext>
            </a:extLst>
          </p:cNvPr>
          <p:cNvSpPr>
            <a:spLocks noGrp="1" noChangeArrowheads="1"/>
          </p:cNvSpPr>
          <p:nvPr>
            <p:ph type="title"/>
          </p:nvPr>
        </p:nvSpPr>
        <p:spPr/>
        <p:txBody>
          <a:bodyPr/>
          <a:lstStyle/>
          <a:p>
            <a:pPr eaLnBrk="1" hangingPunct="1"/>
            <a:r>
              <a:rPr lang="de-DE" altLang="de-DE"/>
              <a:t>Ausrichten von Formularen: 1. Tabellen</a:t>
            </a:r>
          </a:p>
        </p:txBody>
      </p:sp>
      <p:sp>
        <p:nvSpPr>
          <p:cNvPr id="14339" name="Flussdiagramm: Dokument 8">
            <a:extLst>
              <a:ext uri="{FF2B5EF4-FFF2-40B4-BE49-F238E27FC236}">
                <a16:creationId xmlns:a16="http://schemas.microsoft.com/office/drawing/2014/main" id="{7D8809C9-1615-0E49-B808-A4675C2B7C79}"/>
              </a:ext>
            </a:extLst>
          </p:cNvPr>
          <p:cNvSpPr>
            <a:spLocks noChangeArrowheads="1"/>
          </p:cNvSpPr>
          <p:nvPr/>
        </p:nvSpPr>
        <p:spPr bwMode="auto">
          <a:xfrm>
            <a:off x="468313" y="1484313"/>
            <a:ext cx="8675687" cy="5257800"/>
          </a:xfrm>
          <a:prstGeom prst="flowChartDocumen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de-DE" altLang="de-DE" sz="1600"/>
          </a:p>
          <a:p>
            <a:endParaRPr lang="de-DE" altLang="de-DE" sz="1600"/>
          </a:p>
          <a:p>
            <a:endParaRPr lang="de-DE" altLang="de-DE" sz="1600"/>
          </a:p>
          <a:p>
            <a:endParaRPr lang="de-DE" altLang="de-DE" sz="1600"/>
          </a:p>
          <a:p>
            <a:r>
              <a:rPr lang="de-DE" altLang="de-DE" sz="1600"/>
              <a:t>&lt;body&gt;</a:t>
            </a:r>
          </a:p>
          <a:p>
            <a:r>
              <a:rPr lang="de-DE" altLang="de-DE" sz="1600"/>
              <a:t>  &lt;form action="http://www.internet.de/welcome.php" method="post"&gt;</a:t>
            </a:r>
          </a:p>
          <a:p>
            <a:r>
              <a:rPr lang="de-DE" altLang="de-DE" sz="1600"/>
              <a:t>  </a:t>
            </a:r>
            <a:r>
              <a:rPr lang="de-DE" altLang="de-DE" sz="1600" b="1">
                <a:solidFill>
                  <a:srgbClr val="FF0000"/>
                </a:solidFill>
              </a:rPr>
              <a:t>&lt;table&gt;</a:t>
            </a:r>
          </a:p>
          <a:p>
            <a:r>
              <a:rPr lang="de-DE" altLang="de-DE" sz="1600"/>
              <a:t>  &lt;tr&gt;</a:t>
            </a:r>
          </a:p>
          <a:p>
            <a:r>
              <a:rPr lang="de-DE" altLang="de-DE" sz="1600"/>
              <a:t>    &lt;td&gt;&lt;label for="vorname"&gt;Vorname: &lt;/label&gt;&lt;/td&gt;</a:t>
            </a:r>
          </a:p>
          <a:p>
            <a:r>
              <a:rPr lang="de-DE" altLang="de-DE" sz="1600"/>
              <a:t>    &lt;td&gt;&lt;input type="text" name="vorname" /&gt;&lt;/td&gt;</a:t>
            </a:r>
          </a:p>
          <a:p>
            <a:r>
              <a:rPr lang="de-DE" altLang="de-DE" sz="1600"/>
              <a:t>  &lt;/tr&gt;</a:t>
            </a:r>
          </a:p>
          <a:p>
            <a:r>
              <a:rPr lang="de-DE" altLang="de-DE" sz="1600"/>
              <a:t>  &lt;tr&gt;</a:t>
            </a:r>
          </a:p>
          <a:p>
            <a:r>
              <a:rPr lang="de-DE" altLang="de-DE" sz="1600"/>
              <a:t>    &lt;td&gt;&lt;label for="nachname"&gt;Nachname: &lt;/label&gt;&lt;/td&gt;</a:t>
            </a:r>
          </a:p>
          <a:p>
            <a:r>
              <a:rPr lang="de-DE" altLang="de-DE" sz="1600"/>
              <a:t>    &lt;td&gt;&lt;input type="text" name="nachname" /&gt;&lt;/td&gt;</a:t>
            </a:r>
          </a:p>
          <a:p>
            <a:r>
              <a:rPr lang="de-DE" altLang="de-DE" sz="1600"/>
              <a:t>  &lt;/tr&gt;</a:t>
            </a:r>
          </a:p>
          <a:p>
            <a:r>
              <a:rPr lang="de-DE" altLang="de-DE" sz="1600"/>
              <a:t>  &lt;tr&gt;</a:t>
            </a:r>
          </a:p>
          <a:p>
            <a:r>
              <a:rPr lang="de-DE" altLang="de-DE" sz="1600"/>
              <a:t>    &lt;td&gt;&lt;input type="submit" value="GO" /&gt;&lt;/td&gt;</a:t>
            </a:r>
          </a:p>
          <a:p>
            <a:r>
              <a:rPr lang="de-DE" altLang="de-DE" sz="1600"/>
              <a:t>  &lt;/tr&gt;</a:t>
            </a:r>
          </a:p>
          <a:p>
            <a:r>
              <a:rPr lang="de-DE" altLang="de-DE" sz="1600"/>
              <a:t>  </a:t>
            </a:r>
            <a:r>
              <a:rPr lang="de-DE" altLang="de-DE" sz="1600" b="1">
                <a:solidFill>
                  <a:srgbClr val="FF0000"/>
                </a:solidFill>
              </a:rPr>
              <a:t>&lt;/table&gt;</a:t>
            </a:r>
          </a:p>
          <a:p>
            <a:r>
              <a:rPr lang="de-DE" altLang="de-DE" sz="1600"/>
              <a:t>  &lt;/form&gt;</a:t>
            </a:r>
          </a:p>
          <a:p>
            <a:r>
              <a:rPr lang="de-DE" altLang="de-DE" sz="1600"/>
              <a:t>&lt;/body&gt;</a:t>
            </a:r>
          </a:p>
        </p:txBody>
      </p:sp>
      <p:sp>
        <p:nvSpPr>
          <p:cNvPr id="14340" name="Rechteck 9">
            <a:extLst>
              <a:ext uri="{FF2B5EF4-FFF2-40B4-BE49-F238E27FC236}">
                <a16:creationId xmlns:a16="http://schemas.microsoft.com/office/drawing/2014/main" id="{2FE71E4D-C761-33E8-A527-38A0156368BE}"/>
              </a:ext>
            </a:extLst>
          </p:cNvPr>
          <p:cNvSpPr>
            <a:spLocks noChangeArrowheads="1"/>
          </p:cNvSpPr>
          <p:nvPr/>
        </p:nvSpPr>
        <p:spPr bwMode="auto">
          <a:xfrm>
            <a:off x="539750" y="1268413"/>
            <a:ext cx="1800225" cy="431800"/>
          </a:xfrm>
          <a:prstGeom prst="rect">
            <a:avLst/>
          </a:prstGeom>
          <a:solidFill>
            <a:srgbClr val="00B0F0"/>
          </a:solidFill>
          <a:ln w="12700" algn="ctr">
            <a:solidFill>
              <a:schemeClr val="bg2"/>
            </a:solidFill>
            <a:round/>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sz="1600"/>
              <a:t>welcome3.html</a:t>
            </a:r>
          </a:p>
        </p:txBody>
      </p:sp>
      <p:pic>
        <p:nvPicPr>
          <p:cNvPr id="14341" name="Picture 3">
            <a:extLst>
              <a:ext uri="{FF2B5EF4-FFF2-40B4-BE49-F238E27FC236}">
                <a16:creationId xmlns:a16="http://schemas.microsoft.com/office/drawing/2014/main" id="{ED1EE7D8-5958-75C4-382A-6FA4D6793B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9988" y="4724400"/>
            <a:ext cx="2714625" cy="179070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BE4E0782-A926-492F-E97B-3832242BEB41}"/>
              </a:ext>
            </a:extLst>
          </p:cNvPr>
          <p:cNvSpPr>
            <a:spLocks noGrp="1" noChangeArrowheads="1"/>
          </p:cNvSpPr>
          <p:nvPr>
            <p:ph type="title"/>
          </p:nvPr>
        </p:nvSpPr>
        <p:spPr/>
        <p:txBody>
          <a:bodyPr/>
          <a:lstStyle/>
          <a:p>
            <a:pPr eaLnBrk="1" hangingPunct="1"/>
            <a:r>
              <a:rPr lang="de-DE" altLang="de-DE"/>
              <a:t>Ausrichten von Formularen: 2. CSS</a:t>
            </a:r>
          </a:p>
        </p:txBody>
      </p:sp>
      <p:sp>
        <p:nvSpPr>
          <p:cNvPr id="15363" name="Flussdiagramm: Dokument 6">
            <a:extLst>
              <a:ext uri="{FF2B5EF4-FFF2-40B4-BE49-F238E27FC236}">
                <a16:creationId xmlns:a16="http://schemas.microsoft.com/office/drawing/2014/main" id="{B2D0D046-FC47-9F54-6CCC-C719FFF4BF84}"/>
              </a:ext>
            </a:extLst>
          </p:cNvPr>
          <p:cNvSpPr>
            <a:spLocks noChangeArrowheads="1"/>
          </p:cNvSpPr>
          <p:nvPr/>
        </p:nvSpPr>
        <p:spPr bwMode="auto">
          <a:xfrm>
            <a:off x="468313" y="1484313"/>
            <a:ext cx="8675687" cy="5373687"/>
          </a:xfrm>
          <a:prstGeom prst="flowChartDocument">
            <a:avLst/>
          </a:prstGeom>
          <a:solidFill>
            <a:srgbClr val="FFFF66"/>
          </a:solidFill>
          <a:ln w="12700" algn="ctr">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de-DE" altLang="de-DE" sz="1600"/>
          </a:p>
          <a:p>
            <a:endParaRPr lang="de-DE" altLang="de-DE" sz="1600"/>
          </a:p>
          <a:p>
            <a:endParaRPr lang="de-DE" altLang="de-DE" sz="1600"/>
          </a:p>
          <a:p>
            <a:r>
              <a:rPr lang="en-US" altLang="de-DE" sz="1600"/>
              <a:t>&lt;head&gt;</a:t>
            </a:r>
          </a:p>
          <a:p>
            <a:r>
              <a:rPr lang="en-US" altLang="de-DE" sz="1600"/>
              <a:t>&lt;title&gt;Welcome4&lt;/title&gt;</a:t>
            </a:r>
          </a:p>
          <a:p>
            <a:r>
              <a:rPr lang="en-US" altLang="de-DE" sz="1600"/>
              <a:t>&lt;link rel= "stylesheet" type="text/css" href=</a:t>
            </a:r>
            <a:r>
              <a:rPr lang="en-US" altLang="de-DE" sz="1600" b="1">
                <a:solidFill>
                  <a:srgbClr val="FF0000"/>
                </a:solidFill>
              </a:rPr>
              <a:t>"welcome4.css"</a:t>
            </a:r>
            <a:r>
              <a:rPr lang="en-US" altLang="de-DE" sz="1600"/>
              <a:t>&gt;</a:t>
            </a:r>
          </a:p>
          <a:p>
            <a:r>
              <a:rPr lang="en-US" altLang="de-DE" sz="1600"/>
              <a:t>&lt;/head&gt;</a:t>
            </a:r>
          </a:p>
          <a:p>
            <a:r>
              <a:rPr lang="en-US" altLang="de-DE" sz="1600"/>
              <a:t>&lt;body&gt;</a:t>
            </a:r>
          </a:p>
          <a:p>
            <a:r>
              <a:rPr lang="de-DE" altLang="de-DE" sz="1600"/>
              <a:t>&lt;form action="http://www.internet.de/welcome.php" method="post"&gt;</a:t>
            </a:r>
          </a:p>
          <a:p>
            <a:r>
              <a:rPr lang="de-DE" altLang="de-DE" sz="1600"/>
              <a:t>  </a:t>
            </a:r>
            <a:r>
              <a:rPr lang="de-DE" altLang="de-DE" sz="1600" b="1">
                <a:solidFill>
                  <a:srgbClr val="FF0000"/>
                </a:solidFill>
              </a:rPr>
              <a:t>&lt;div&gt;</a:t>
            </a:r>
          </a:p>
          <a:p>
            <a:r>
              <a:rPr lang="de-DE" altLang="de-DE" sz="1600"/>
              <a:t>    &lt;label for="vorname"&gt;Vorname: &lt;/label&gt;</a:t>
            </a:r>
          </a:p>
          <a:p>
            <a:r>
              <a:rPr lang="de-DE" altLang="de-DE" sz="1600"/>
              <a:t>    &lt;input type="text" name="vorname" /&gt;</a:t>
            </a:r>
          </a:p>
          <a:p>
            <a:r>
              <a:rPr lang="de-DE" altLang="de-DE" sz="1600"/>
              <a:t>  </a:t>
            </a:r>
            <a:r>
              <a:rPr lang="de-DE" altLang="de-DE" sz="1600" b="1">
                <a:solidFill>
                  <a:srgbClr val="FF0000"/>
                </a:solidFill>
              </a:rPr>
              <a:t>&lt;/div&gt;</a:t>
            </a:r>
          </a:p>
          <a:p>
            <a:r>
              <a:rPr lang="de-DE" altLang="de-DE" sz="1600" b="1">
                <a:solidFill>
                  <a:srgbClr val="FF0000"/>
                </a:solidFill>
              </a:rPr>
              <a:t>  &lt;div&gt;</a:t>
            </a:r>
          </a:p>
          <a:p>
            <a:r>
              <a:rPr lang="de-DE" altLang="de-DE" sz="1600"/>
              <a:t>    &lt;label for="nachname"&gt;Nachname: &lt;/label&gt;</a:t>
            </a:r>
          </a:p>
          <a:p>
            <a:r>
              <a:rPr lang="de-DE" altLang="de-DE" sz="1600"/>
              <a:t>    &lt;input type="text" name="nachname" /&gt;</a:t>
            </a:r>
          </a:p>
          <a:p>
            <a:r>
              <a:rPr lang="de-DE" altLang="de-DE" sz="1600" b="1">
                <a:solidFill>
                  <a:srgbClr val="FF0000"/>
                </a:solidFill>
              </a:rPr>
              <a:t>  &lt;/div&gt;</a:t>
            </a:r>
          </a:p>
          <a:p>
            <a:r>
              <a:rPr lang="de-DE" altLang="de-DE" sz="1600" b="1">
                <a:solidFill>
                  <a:srgbClr val="FF0000"/>
                </a:solidFill>
              </a:rPr>
              <a:t>  &lt;div&gt;</a:t>
            </a:r>
          </a:p>
          <a:p>
            <a:r>
              <a:rPr lang="de-DE" altLang="de-DE" sz="1600"/>
              <a:t>    &lt;input type="submit" value="GO" /&gt;</a:t>
            </a:r>
          </a:p>
          <a:p>
            <a:r>
              <a:rPr lang="de-DE" altLang="de-DE" sz="1600" b="1">
                <a:solidFill>
                  <a:srgbClr val="FF0000"/>
                </a:solidFill>
              </a:rPr>
              <a:t>  &lt;/div&gt;</a:t>
            </a:r>
          </a:p>
          <a:p>
            <a:r>
              <a:rPr lang="de-DE" altLang="de-DE" sz="1600"/>
              <a:t>  &lt;/form&gt;</a:t>
            </a:r>
          </a:p>
          <a:p>
            <a:r>
              <a:rPr lang="de-DE" altLang="de-DE" sz="1600"/>
              <a:t>&lt;/body&gt;</a:t>
            </a:r>
          </a:p>
        </p:txBody>
      </p:sp>
      <p:sp>
        <p:nvSpPr>
          <p:cNvPr id="15364" name="Rechteck 7">
            <a:extLst>
              <a:ext uri="{FF2B5EF4-FFF2-40B4-BE49-F238E27FC236}">
                <a16:creationId xmlns:a16="http://schemas.microsoft.com/office/drawing/2014/main" id="{BF703928-30BA-A3C5-6A9E-24A8EA29F799}"/>
              </a:ext>
            </a:extLst>
          </p:cNvPr>
          <p:cNvSpPr>
            <a:spLocks noChangeArrowheads="1"/>
          </p:cNvSpPr>
          <p:nvPr/>
        </p:nvSpPr>
        <p:spPr bwMode="auto">
          <a:xfrm>
            <a:off x="539750" y="1268413"/>
            <a:ext cx="1800225" cy="431800"/>
          </a:xfrm>
          <a:prstGeom prst="rect">
            <a:avLst/>
          </a:prstGeom>
          <a:solidFill>
            <a:srgbClr val="00B0F0"/>
          </a:solidFill>
          <a:ln w="12700" algn="ctr">
            <a:solidFill>
              <a:schemeClr val="bg2"/>
            </a:solidFill>
            <a:round/>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a:r>
              <a:rPr lang="de-DE" altLang="de-DE" sz="1600"/>
              <a:t>welcome4.html</a:t>
            </a:r>
          </a:p>
        </p:txBody>
      </p:sp>
    </p:spTree>
  </p:cSld>
  <p:clrMapOvr>
    <a:masterClrMapping/>
  </p:clrMapOvr>
</p:sld>
</file>

<file path=ppt/theme/theme1.xml><?xml version="1.0" encoding="utf-8"?>
<a:theme xmlns:a="http://schemas.openxmlformats.org/drawingml/2006/main" name="Standarddesign">
  <a:themeElements>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66"/>
        </a:solidFill>
        <a:ln w="12700"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rgbClr val="FFFF66"/>
        </a:solidFill>
        <a:ln w="12700"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904</Words>
  <Application>Microsoft Office PowerPoint</Application>
  <PresentationFormat>Bildschirmpräsentation (4:3)</PresentationFormat>
  <Paragraphs>150</Paragraphs>
  <Slides>14</Slides>
  <Notes>2</Notes>
  <HiddenSlides>0</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1</vt:i4>
      </vt:variant>
      <vt:variant>
        <vt:lpstr>Folientitel</vt:lpstr>
      </vt:variant>
      <vt:variant>
        <vt:i4>14</vt:i4>
      </vt:variant>
    </vt:vector>
  </HeadingPairs>
  <TitlesOfParts>
    <vt:vector size="23" baseType="lpstr">
      <vt:lpstr>Arial</vt:lpstr>
      <vt:lpstr>Arial Unicode MS</vt:lpstr>
      <vt:lpstr>Courier New</vt:lpstr>
      <vt:lpstr>Times New Roman</vt:lpstr>
      <vt:lpstr>Verdana</vt:lpstr>
      <vt:lpstr>Wingdings</vt:lpstr>
      <vt:lpstr>Wingdings 2</vt:lpstr>
      <vt:lpstr>Standarddesign</vt:lpstr>
      <vt:lpstr>Image</vt:lpstr>
      <vt:lpstr>HTML Formulare</vt:lpstr>
      <vt:lpstr>Links</vt:lpstr>
      <vt:lpstr>Formular und Eingabe-Elemente</vt:lpstr>
      <vt:lpstr>Beispiel: Welcome</vt:lpstr>
      <vt:lpstr>Beispiel: Welcome mit "Post"</vt:lpstr>
      <vt:lpstr>Beispiel: Welcome mit "Get "</vt:lpstr>
      <vt:lpstr>Eingabe mit JavaScript verarbeiten</vt:lpstr>
      <vt:lpstr>Ausrichten von Formularen: 1. Tabellen</vt:lpstr>
      <vt:lpstr>Ausrichten von Formularen: 2. CSS</vt:lpstr>
      <vt:lpstr>Ausrichten von Formularen: 2. CSS</vt:lpstr>
      <vt:lpstr>Arbeitsauftrag: Formular</vt:lpstr>
      <vt:lpstr>Arbeitsauftrag: Formular</vt:lpstr>
      <vt:lpstr>Arbeitsauftrag: Formular</vt:lpstr>
      <vt:lpstr>Quellen</vt:lpstr>
    </vt:vector>
  </TitlesOfParts>
  <Company>DFKI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Stephan Baldes</dc:creator>
  <cp:lastModifiedBy>Stephan Baldes</cp:lastModifiedBy>
  <cp:revision>1077</cp:revision>
  <cp:lastPrinted>2019-10-16T10:07:01Z</cp:lastPrinted>
  <dcterms:created xsi:type="dcterms:W3CDTF">2001-11-13T10:48:01Z</dcterms:created>
  <dcterms:modified xsi:type="dcterms:W3CDTF">2023-02-03T11:06:54Z</dcterms:modified>
</cp:coreProperties>
</file>