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3054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75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203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882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177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71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045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63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38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855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923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68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334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4BA8BC8-6091-4261-B34D-E82B45D0F107}" type="datetimeFigureOut">
              <a:rPr lang="de-DE" smtClean="0"/>
              <a:t>01.05.2023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A4784B03-C5C1-4EEC-9B7E-293DC6B6DA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57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A389FA-A892-3EAB-78B8-C8BF9DA7C9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002" y="639097"/>
            <a:ext cx="4961534" cy="3781101"/>
          </a:xfrm>
        </p:spPr>
        <p:txBody>
          <a:bodyPr>
            <a:normAutofit fontScale="90000"/>
          </a:bodyPr>
          <a:lstStyle/>
          <a:p>
            <a:r>
              <a:rPr lang="de-DE"/>
              <a:t>Aufgabe</a:t>
            </a:r>
            <a:br>
              <a:rPr lang="de-DE"/>
            </a:br>
            <a:r>
              <a:rPr lang="de-DE"/>
              <a:t>Dateien und Verzeichnisse </a:t>
            </a:r>
            <a:br>
              <a:rPr lang="de-DE"/>
            </a:br>
            <a:r>
              <a:rPr lang="de-DE"/>
              <a:t>auflisten</a:t>
            </a:r>
            <a:br>
              <a:rPr lang="de-DE"/>
            </a:br>
            <a:r>
              <a:rPr lang="de-DE"/>
              <a:t>(auch rekursiv)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2D0013D-0BEA-ECF7-3A39-2E14EA3EC6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4961535" cy="785656"/>
          </a:xfrm>
        </p:spPr>
        <p:txBody>
          <a:bodyPr>
            <a:normAutofit/>
          </a:bodyPr>
          <a:lstStyle/>
          <a:p>
            <a:endParaRPr lang="de-DE"/>
          </a:p>
          <a:p>
            <a:r>
              <a:rPr lang="de-DE"/>
              <a:t>Stephan Baldes</a:t>
            </a:r>
          </a:p>
        </p:txBody>
      </p:sp>
      <p:pic>
        <p:nvPicPr>
          <p:cNvPr id="5" name="Picture 4" descr="Farbige Organisatoren auf Regalen">
            <a:extLst>
              <a:ext uri="{FF2B5EF4-FFF2-40B4-BE49-F238E27FC236}">
                <a16:creationId xmlns:a16="http://schemas.microsoft.com/office/drawing/2014/main" id="{BA06AC44-78A2-64F2-8EDC-F7FF5000D5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93" r="29855"/>
          <a:stretch/>
        </p:blipFill>
        <p:spPr>
          <a:xfrm>
            <a:off x="6100916" y="10"/>
            <a:ext cx="609108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54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AECE78-45A4-0F9A-0B89-E72E8C6A8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0718"/>
            <a:ext cx="10515600" cy="64629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b="1"/>
              <a:t>Aufgabe 1</a:t>
            </a:r>
            <a:endParaRPr lang="de-DE"/>
          </a:p>
          <a:p>
            <a:pPr marL="0" indent="0">
              <a:buNone/>
            </a:pPr>
            <a:r>
              <a:rPr lang="de-DE"/>
              <a:t>Liste allen Dateien und Verzeichnisse für einen gegebenen Pfad auf (auf dem Bildschirm ausgeben). Hilfreich können folgende Methoden von C# sein:</a:t>
            </a:r>
          </a:p>
          <a:p>
            <a:pPr marL="0" indent="0">
              <a:buNone/>
            </a:pPr>
            <a:r>
              <a:rPr lang="de-DE" sz="2800">
                <a:latin typeface="Courier New" panose="02070309020205020404" pitchFamily="49" charset="0"/>
                <a:cs typeface="Courier New" panose="02070309020205020404" pitchFamily="49" charset="0"/>
              </a:rPr>
              <a:t>string currentDir = Directory.GetCurrentDirectory();</a:t>
            </a:r>
          </a:p>
          <a:p>
            <a:pPr marL="0" indent="0">
              <a:buNone/>
            </a:pPr>
            <a:r>
              <a:rPr lang="de-DE" sz="2800">
                <a:latin typeface="Courier New" panose="02070309020205020404" pitchFamily="49" charset="0"/>
                <a:cs typeface="Courier New" panose="02070309020205020404" pitchFamily="49" charset="0"/>
              </a:rPr>
              <a:t>Directory.GetDirectories(currentDir)</a:t>
            </a:r>
          </a:p>
          <a:p>
            <a:pPr marL="0" indent="0">
              <a:buNone/>
            </a:pPr>
            <a:r>
              <a:rPr lang="de-DE" sz="2800">
                <a:latin typeface="Courier New" panose="02070309020205020404" pitchFamily="49" charset="0"/>
                <a:cs typeface="Courier New" panose="02070309020205020404" pitchFamily="49" charset="0"/>
              </a:rPr>
              <a:t>Directory.GetFiles(currentDir)</a:t>
            </a:r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r>
              <a:rPr lang="de-DE" b="1"/>
              <a:t>Aufgabe 2</a:t>
            </a:r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r>
              <a:rPr lang="de-DE"/>
              <a:t>Wie Aufgabe 1 allerdings rekursiv (liste Dateien/Verzeichnisse auch für Unterverzeichnisse auf)</a:t>
            </a:r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r>
              <a:rPr lang="de-DE" b="1"/>
              <a:t>Aufgabe 3 </a:t>
            </a:r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r>
              <a:rPr lang="de-DE"/>
              <a:t>Wie Aufgabe 2 mit Darstellung der Tiefe z.B.</a:t>
            </a:r>
          </a:p>
          <a:p>
            <a:pPr marL="0" indent="0">
              <a:buNone/>
            </a:pPr>
            <a:r>
              <a:rPr lang="de-DE"/>
              <a:t>C:</a:t>
            </a:r>
          </a:p>
          <a:p>
            <a:pPr marL="0" indent="0">
              <a:buNone/>
            </a:pPr>
            <a:r>
              <a:rPr lang="de-DE" sz="2000">
                <a:latin typeface="Courier New" panose="02070309020205020404" pitchFamily="49" charset="0"/>
                <a:cs typeface="Courier New" panose="02070309020205020404" pitchFamily="49" charset="0"/>
              </a:rPr>
              <a:t>-- dirA</a:t>
            </a:r>
          </a:p>
          <a:p>
            <a:pPr marL="0" indent="0">
              <a:buNone/>
            </a:pPr>
            <a:r>
              <a:rPr lang="de-DE" sz="2000">
                <a:latin typeface="Courier New" panose="02070309020205020404" pitchFamily="49" charset="0"/>
                <a:cs typeface="Courier New" panose="02070309020205020404" pitchFamily="49" charset="0"/>
              </a:rPr>
              <a:t>---- dirB</a:t>
            </a:r>
          </a:p>
          <a:p>
            <a:pPr marL="0" indent="0">
              <a:buNone/>
            </a:pPr>
            <a:r>
              <a:rPr lang="de-DE" sz="2000">
                <a:latin typeface="Courier New" panose="02070309020205020404" pitchFamily="49" charset="0"/>
                <a:cs typeface="Courier New" panose="02070309020205020404" pitchFamily="49" charset="0"/>
              </a:rPr>
              <a:t>------ a.txt</a:t>
            </a:r>
          </a:p>
          <a:p>
            <a:pPr marL="0" indent="0">
              <a:buNone/>
            </a:pPr>
            <a:r>
              <a:rPr lang="de-DE" sz="2000">
                <a:latin typeface="Courier New" panose="02070309020205020404" pitchFamily="49" charset="0"/>
                <a:cs typeface="Courier New" panose="02070309020205020404" pitchFamily="49" charset="0"/>
              </a:rPr>
              <a:t>------ b.txt</a:t>
            </a:r>
          </a:p>
          <a:p>
            <a:pPr marL="0" indent="0">
              <a:buNone/>
            </a:pPr>
            <a:r>
              <a:rPr lang="de-DE" sz="2000">
                <a:latin typeface="Courier New" panose="02070309020205020404" pitchFamily="49" charset="0"/>
                <a:cs typeface="Courier New" panose="02070309020205020404" pitchFamily="49" charset="0"/>
              </a:rPr>
              <a:t>-- c.txt</a:t>
            </a:r>
          </a:p>
        </p:txBody>
      </p:sp>
    </p:spTree>
    <p:extLst>
      <p:ext uri="{BB962C8B-B14F-4D97-AF65-F5344CB8AC3E}">
        <p14:creationId xmlns:p14="http://schemas.microsoft.com/office/powerpoint/2010/main" val="3023652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itierfähig">
  <a:themeElements>
    <a:clrScheme name="Zitierfähig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Zitierfähig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Zitierfähig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TM03457503[[fn=Zitierfähig]]</Template>
  <TotalTime>0</TotalTime>
  <Words>108</Words>
  <Application>Microsoft Office PowerPoint</Application>
  <PresentationFormat>Breitbild</PresentationFormat>
  <Paragraphs>22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Century Gothic</vt:lpstr>
      <vt:lpstr>Courier New</vt:lpstr>
      <vt:lpstr>Wingdings 2</vt:lpstr>
      <vt:lpstr>Zitierfähig</vt:lpstr>
      <vt:lpstr>Aufgabe Dateien und Verzeichnisse  auflisten (auch rekursiv)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Aufgabe Dateien und Verzeichnisse  auflisten </dc:title>
  <dc:creator>Stephan Baldes</dc:creator>
  <cp:lastModifiedBy>Stephan Baldes</cp:lastModifiedBy>
  <cp:revision>6</cp:revision>
  <dcterms:created xsi:type="dcterms:W3CDTF">2023-04-27T09:34:52Z</dcterms:created>
  <dcterms:modified xsi:type="dcterms:W3CDTF">2023-05-01T20:42:24Z</dcterms:modified>
</cp:coreProperties>
</file>