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Lst>
  <p:sldSz cx="6858000" cy="9906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7" autoAdjust="0"/>
    <p:restoredTop sz="94660"/>
  </p:normalViewPr>
  <p:slideViewPr>
    <p:cSldViewPr snapToGrid="0">
      <p:cViewPr varScale="1">
        <p:scale>
          <a:sx n="64" d="100"/>
          <a:sy n="64" d="100"/>
        </p:scale>
        <p:origin x="2649" y="39"/>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de-DE"/>
              <a:t>Mastertitelformat bearbeiten</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de-DE"/>
              <a:t>Master-Untertitelformat bearbeiten</a:t>
            </a:r>
            <a:endParaRPr lang="en-US" dirty="0"/>
          </a:p>
        </p:txBody>
      </p:sp>
      <p:sp>
        <p:nvSpPr>
          <p:cNvPr id="4" name="Date Placeholder 3"/>
          <p:cNvSpPr>
            <a:spLocks noGrp="1"/>
          </p:cNvSpPr>
          <p:nvPr>
            <p:ph type="dt" sz="half" idx="10"/>
          </p:nvPr>
        </p:nvSpPr>
        <p:spPr/>
        <p:txBody>
          <a:bodyPr/>
          <a:lstStyle/>
          <a:p>
            <a:fld id="{3E5ABB9C-D1C3-49BB-A094-B1E7201E619F}" type="datetimeFigureOut">
              <a:rPr lang="de-DE" smtClean="0"/>
              <a:t>22.02.2021</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3A9B3E47-534F-4081-8862-155016800644}" type="slidenum">
              <a:rPr lang="de-DE" smtClean="0"/>
              <a:t>‹Nr.›</a:t>
            </a:fld>
            <a:endParaRPr lang="de-DE"/>
          </a:p>
        </p:txBody>
      </p:sp>
    </p:spTree>
    <p:extLst>
      <p:ext uri="{BB962C8B-B14F-4D97-AF65-F5344CB8AC3E}">
        <p14:creationId xmlns:p14="http://schemas.microsoft.com/office/powerpoint/2010/main" val="13635028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Vertical Text Placeholder 2"/>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3E5ABB9C-D1C3-49BB-A094-B1E7201E619F}" type="datetimeFigureOut">
              <a:rPr lang="de-DE" smtClean="0"/>
              <a:t>22.02.2021</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3A9B3E47-534F-4081-8862-155016800644}" type="slidenum">
              <a:rPr lang="de-DE" smtClean="0"/>
              <a:t>‹Nr.›</a:t>
            </a:fld>
            <a:endParaRPr lang="de-DE"/>
          </a:p>
        </p:txBody>
      </p:sp>
    </p:spTree>
    <p:extLst>
      <p:ext uri="{BB962C8B-B14F-4D97-AF65-F5344CB8AC3E}">
        <p14:creationId xmlns:p14="http://schemas.microsoft.com/office/powerpoint/2010/main" val="33501615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de-DE"/>
              <a:t>Mastertitelformat bearbeiten</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3E5ABB9C-D1C3-49BB-A094-B1E7201E619F}" type="datetimeFigureOut">
              <a:rPr lang="de-DE" smtClean="0"/>
              <a:t>22.02.2021</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3A9B3E47-534F-4081-8862-155016800644}" type="slidenum">
              <a:rPr lang="de-DE" smtClean="0"/>
              <a:t>‹Nr.›</a:t>
            </a:fld>
            <a:endParaRPr lang="de-DE"/>
          </a:p>
        </p:txBody>
      </p:sp>
    </p:spTree>
    <p:extLst>
      <p:ext uri="{BB962C8B-B14F-4D97-AF65-F5344CB8AC3E}">
        <p14:creationId xmlns:p14="http://schemas.microsoft.com/office/powerpoint/2010/main" val="1624359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Content Placeholder 2"/>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3E5ABB9C-D1C3-49BB-A094-B1E7201E619F}" type="datetimeFigureOut">
              <a:rPr lang="de-DE" smtClean="0"/>
              <a:t>22.02.2021</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3A9B3E47-534F-4081-8862-155016800644}" type="slidenum">
              <a:rPr lang="de-DE" smtClean="0"/>
              <a:t>‹Nr.›</a:t>
            </a:fld>
            <a:endParaRPr lang="de-DE"/>
          </a:p>
        </p:txBody>
      </p:sp>
    </p:spTree>
    <p:extLst>
      <p:ext uri="{BB962C8B-B14F-4D97-AF65-F5344CB8AC3E}">
        <p14:creationId xmlns:p14="http://schemas.microsoft.com/office/powerpoint/2010/main" val="40393286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de-DE"/>
              <a:t>Mastertitelformat bearbeiten</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de-DE"/>
              <a:t>Mastertextformat bearbeiten</a:t>
            </a:r>
          </a:p>
        </p:txBody>
      </p:sp>
      <p:sp>
        <p:nvSpPr>
          <p:cNvPr id="4" name="Date Placeholder 3"/>
          <p:cNvSpPr>
            <a:spLocks noGrp="1"/>
          </p:cNvSpPr>
          <p:nvPr>
            <p:ph type="dt" sz="half" idx="10"/>
          </p:nvPr>
        </p:nvSpPr>
        <p:spPr/>
        <p:txBody>
          <a:bodyPr/>
          <a:lstStyle/>
          <a:p>
            <a:fld id="{3E5ABB9C-D1C3-49BB-A094-B1E7201E619F}" type="datetimeFigureOut">
              <a:rPr lang="de-DE" smtClean="0"/>
              <a:t>22.02.2021</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3A9B3E47-534F-4081-8862-155016800644}" type="slidenum">
              <a:rPr lang="de-DE" smtClean="0"/>
              <a:t>‹Nr.›</a:t>
            </a:fld>
            <a:endParaRPr lang="de-DE"/>
          </a:p>
        </p:txBody>
      </p:sp>
    </p:spTree>
    <p:extLst>
      <p:ext uri="{BB962C8B-B14F-4D97-AF65-F5344CB8AC3E}">
        <p14:creationId xmlns:p14="http://schemas.microsoft.com/office/powerpoint/2010/main" val="36406507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5" name="Date Placeholder 4"/>
          <p:cNvSpPr>
            <a:spLocks noGrp="1"/>
          </p:cNvSpPr>
          <p:nvPr>
            <p:ph type="dt" sz="half" idx="10"/>
          </p:nvPr>
        </p:nvSpPr>
        <p:spPr/>
        <p:txBody>
          <a:bodyPr/>
          <a:lstStyle/>
          <a:p>
            <a:fld id="{3E5ABB9C-D1C3-49BB-A094-B1E7201E619F}" type="datetimeFigureOut">
              <a:rPr lang="de-DE" smtClean="0"/>
              <a:t>22.02.2021</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3A9B3E47-534F-4081-8862-155016800644}" type="slidenum">
              <a:rPr lang="de-DE" smtClean="0"/>
              <a:t>‹Nr.›</a:t>
            </a:fld>
            <a:endParaRPr lang="de-DE"/>
          </a:p>
        </p:txBody>
      </p:sp>
    </p:spTree>
    <p:extLst>
      <p:ext uri="{BB962C8B-B14F-4D97-AF65-F5344CB8AC3E}">
        <p14:creationId xmlns:p14="http://schemas.microsoft.com/office/powerpoint/2010/main" val="14066924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de-DE"/>
              <a:t>Mastertitelformat bearbeiten</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de-DE"/>
              <a:t>Mastertextformat bearbeiten</a:t>
            </a:r>
          </a:p>
        </p:txBody>
      </p:sp>
      <p:sp>
        <p:nvSpPr>
          <p:cNvPr id="4" name="Content Placeholder 3"/>
          <p:cNvSpPr>
            <a:spLocks noGrp="1"/>
          </p:cNvSpPr>
          <p:nvPr>
            <p:ph sz="half" idx="2"/>
          </p:nvPr>
        </p:nvSpPr>
        <p:spPr>
          <a:xfrm>
            <a:off x="472381" y="3618442"/>
            <a:ext cx="2901255" cy="5322183"/>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de-DE"/>
              <a:t>Mastertextformat bearbeiten</a:t>
            </a:r>
          </a:p>
        </p:txBody>
      </p:sp>
      <p:sp>
        <p:nvSpPr>
          <p:cNvPr id="6" name="Content Placeholder 5"/>
          <p:cNvSpPr>
            <a:spLocks noGrp="1"/>
          </p:cNvSpPr>
          <p:nvPr>
            <p:ph sz="quarter" idx="4"/>
          </p:nvPr>
        </p:nvSpPr>
        <p:spPr>
          <a:xfrm>
            <a:off x="3471863" y="3618442"/>
            <a:ext cx="2915543" cy="5322183"/>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7" name="Date Placeholder 6"/>
          <p:cNvSpPr>
            <a:spLocks noGrp="1"/>
          </p:cNvSpPr>
          <p:nvPr>
            <p:ph type="dt" sz="half" idx="10"/>
          </p:nvPr>
        </p:nvSpPr>
        <p:spPr/>
        <p:txBody>
          <a:bodyPr/>
          <a:lstStyle/>
          <a:p>
            <a:fld id="{3E5ABB9C-D1C3-49BB-A094-B1E7201E619F}" type="datetimeFigureOut">
              <a:rPr lang="de-DE" smtClean="0"/>
              <a:t>22.02.2021</a:t>
            </a:fld>
            <a:endParaRPr lang="de-DE"/>
          </a:p>
        </p:txBody>
      </p:sp>
      <p:sp>
        <p:nvSpPr>
          <p:cNvPr id="8" name="Footer Placeholder 7"/>
          <p:cNvSpPr>
            <a:spLocks noGrp="1"/>
          </p:cNvSpPr>
          <p:nvPr>
            <p:ph type="ftr" sz="quarter" idx="11"/>
          </p:nvPr>
        </p:nvSpPr>
        <p:spPr/>
        <p:txBody>
          <a:bodyPr/>
          <a:lstStyle/>
          <a:p>
            <a:endParaRPr lang="de-DE"/>
          </a:p>
        </p:txBody>
      </p:sp>
      <p:sp>
        <p:nvSpPr>
          <p:cNvPr id="9" name="Slide Number Placeholder 8"/>
          <p:cNvSpPr>
            <a:spLocks noGrp="1"/>
          </p:cNvSpPr>
          <p:nvPr>
            <p:ph type="sldNum" sz="quarter" idx="12"/>
          </p:nvPr>
        </p:nvSpPr>
        <p:spPr/>
        <p:txBody>
          <a:bodyPr/>
          <a:lstStyle/>
          <a:p>
            <a:fld id="{3A9B3E47-534F-4081-8862-155016800644}" type="slidenum">
              <a:rPr lang="de-DE" smtClean="0"/>
              <a:t>‹Nr.›</a:t>
            </a:fld>
            <a:endParaRPr lang="de-DE"/>
          </a:p>
        </p:txBody>
      </p:sp>
    </p:spTree>
    <p:extLst>
      <p:ext uri="{BB962C8B-B14F-4D97-AF65-F5344CB8AC3E}">
        <p14:creationId xmlns:p14="http://schemas.microsoft.com/office/powerpoint/2010/main" val="36108932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Date Placeholder 2"/>
          <p:cNvSpPr>
            <a:spLocks noGrp="1"/>
          </p:cNvSpPr>
          <p:nvPr>
            <p:ph type="dt" sz="half" idx="10"/>
          </p:nvPr>
        </p:nvSpPr>
        <p:spPr/>
        <p:txBody>
          <a:bodyPr/>
          <a:lstStyle/>
          <a:p>
            <a:fld id="{3E5ABB9C-D1C3-49BB-A094-B1E7201E619F}" type="datetimeFigureOut">
              <a:rPr lang="de-DE" smtClean="0"/>
              <a:t>22.02.2021</a:t>
            </a:fld>
            <a:endParaRPr lang="de-DE"/>
          </a:p>
        </p:txBody>
      </p:sp>
      <p:sp>
        <p:nvSpPr>
          <p:cNvPr id="4" name="Footer Placeholder 3"/>
          <p:cNvSpPr>
            <a:spLocks noGrp="1"/>
          </p:cNvSpPr>
          <p:nvPr>
            <p:ph type="ftr" sz="quarter" idx="11"/>
          </p:nvPr>
        </p:nvSpPr>
        <p:spPr/>
        <p:txBody>
          <a:bodyPr/>
          <a:lstStyle/>
          <a:p>
            <a:endParaRPr lang="de-DE"/>
          </a:p>
        </p:txBody>
      </p:sp>
      <p:sp>
        <p:nvSpPr>
          <p:cNvPr id="5" name="Slide Number Placeholder 4"/>
          <p:cNvSpPr>
            <a:spLocks noGrp="1"/>
          </p:cNvSpPr>
          <p:nvPr>
            <p:ph type="sldNum" sz="quarter" idx="12"/>
          </p:nvPr>
        </p:nvSpPr>
        <p:spPr/>
        <p:txBody>
          <a:bodyPr/>
          <a:lstStyle/>
          <a:p>
            <a:fld id="{3A9B3E47-534F-4081-8862-155016800644}" type="slidenum">
              <a:rPr lang="de-DE" smtClean="0"/>
              <a:t>‹Nr.›</a:t>
            </a:fld>
            <a:endParaRPr lang="de-DE"/>
          </a:p>
        </p:txBody>
      </p:sp>
    </p:spTree>
    <p:extLst>
      <p:ext uri="{BB962C8B-B14F-4D97-AF65-F5344CB8AC3E}">
        <p14:creationId xmlns:p14="http://schemas.microsoft.com/office/powerpoint/2010/main" val="24567605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E5ABB9C-D1C3-49BB-A094-B1E7201E619F}" type="datetimeFigureOut">
              <a:rPr lang="de-DE" smtClean="0"/>
              <a:t>22.02.2021</a:t>
            </a:fld>
            <a:endParaRPr lang="de-DE"/>
          </a:p>
        </p:txBody>
      </p:sp>
      <p:sp>
        <p:nvSpPr>
          <p:cNvPr id="3" name="Footer Placeholder 2"/>
          <p:cNvSpPr>
            <a:spLocks noGrp="1"/>
          </p:cNvSpPr>
          <p:nvPr>
            <p:ph type="ftr" sz="quarter" idx="11"/>
          </p:nvPr>
        </p:nvSpPr>
        <p:spPr/>
        <p:txBody>
          <a:bodyPr/>
          <a:lstStyle/>
          <a:p>
            <a:endParaRPr lang="de-DE"/>
          </a:p>
        </p:txBody>
      </p:sp>
      <p:sp>
        <p:nvSpPr>
          <p:cNvPr id="4" name="Slide Number Placeholder 3"/>
          <p:cNvSpPr>
            <a:spLocks noGrp="1"/>
          </p:cNvSpPr>
          <p:nvPr>
            <p:ph type="sldNum" sz="quarter" idx="12"/>
          </p:nvPr>
        </p:nvSpPr>
        <p:spPr/>
        <p:txBody>
          <a:bodyPr/>
          <a:lstStyle/>
          <a:p>
            <a:fld id="{3A9B3E47-534F-4081-8862-155016800644}" type="slidenum">
              <a:rPr lang="de-DE" smtClean="0"/>
              <a:t>‹Nr.›</a:t>
            </a:fld>
            <a:endParaRPr lang="de-DE"/>
          </a:p>
        </p:txBody>
      </p:sp>
    </p:spTree>
    <p:extLst>
      <p:ext uri="{BB962C8B-B14F-4D97-AF65-F5344CB8AC3E}">
        <p14:creationId xmlns:p14="http://schemas.microsoft.com/office/powerpoint/2010/main" val="14841703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de-DE"/>
              <a:t>Mastertitelformat bearbeiten</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de-DE"/>
              <a:t>Mastertextformat bearbeiten</a:t>
            </a:r>
          </a:p>
        </p:txBody>
      </p:sp>
      <p:sp>
        <p:nvSpPr>
          <p:cNvPr id="5" name="Date Placeholder 4"/>
          <p:cNvSpPr>
            <a:spLocks noGrp="1"/>
          </p:cNvSpPr>
          <p:nvPr>
            <p:ph type="dt" sz="half" idx="10"/>
          </p:nvPr>
        </p:nvSpPr>
        <p:spPr/>
        <p:txBody>
          <a:bodyPr/>
          <a:lstStyle/>
          <a:p>
            <a:fld id="{3E5ABB9C-D1C3-49BB-A094-B1E7201E619F}" type="datetimeFigureOut">
              <a:rPr lang="de-DE" smtClean="0"/>
              <a:t>22.02.2021</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3A9B3E47-534F-4081-8862-155016800644}" type="slidenum">
              <a:rPr lang="de-DE" smtClean="0"/>
              <a:t>‹Nr.›</a:t>
            </a:fld>
            <a:endParaRPr lang="de-DE"/>
          </a:p>
        </p:txBody>
      </p:sp>
    </p:spTree>
    <p:extLst>
      <p:ext uri="{BB962C8B-B14F-4D97-AF65-F5344CB8AC3E}">
        <p14:creationId xmlns:p14="http://schemas.microsoft.com/office/powerpoint/2010/main" val="23933626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de-DE"/>
              <a:t>Mastertitelformat bearbeiten</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de-DE"/>
              <a:t>Bild durch Klicken auf Symbol hinzufügen</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de-DE"/>
              <a:t>Mastertextformat bearbeiten</a:t>
            </a:r>
          </a:p>
        </p:txBody>
      </p:sp>
      <p:sp>
        <p:nvSpPr>
          <p:cNvPr id="5" name="Date Placeholder 4"/>
          <p:cNvSpPr>
            <a:spLocks noGrp="1"/>
          </p:cNvSpPr>
          <p:nvPr>
            <p:ph type="dt" sz="half" idx="10"/>
          </p:nvPr>
        </p:nvSpPr>
        <p:spPr/>
        <p:txBody>
          <a:bodyPr/>
          <a:lstStyle/>
          <a:p>
            <a:fld id="{3E5ABB9C-D1C3-49BB-A094-B1E7201E619F}" type="datetimeFigureOut">
              <a:rPr lang="de-DE" smtClean="0"/>
              <a:t>22.02.2021</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3A9B3E47-534F-4081-8862-155016800644}" type="slidenum">
              <a:rPr lang="de-DE" smtClean="0"/>
              <a:t>‹Nr.›</a:t>
            </a:fld>
            <a:endParaRPr lang="de-DE"/>
          </a:p>
        </p:txBody>
      </p:sp>
    </p:spTree>
    <p:extLst>
      <p:ext uri="{BB962C8B-B14F-4D97-AF65-F5344CB8AC3E}">
        <p14:creationId xmlns:p14="http://schemas.microsoft.com/office/powerpoint/2010/main" val="17695835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de-DE"/>
              <a:t>Mastertitelformat bearbeiten</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3E5ABB9C-D1C3-49BB-A094-B1E7201E619F}" type="datetimeFigureOut">
              <a:rPr lang="de-DE" smtClean="0"/>
              <a:t>22.02.2021</a:t>
            </a:fld>
            <a:endParaRPr lang="de-DE"/>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de-DE"/>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3A9B3E47-534F-4081-8862-155016800644}" type="slidenum">
              <a:rPr lang="de-DE" smtClean="0"/>
              <a:t>‹Nr.›</a:t>
            </a:fld>
            <a:endParaRPr lang="de-DE"/>
          </a:p>
        </p:txBody>
      </p:sp>
    </p:spTree>
    <p:extLst>
      <p:ext uri="{BB962C8B-B14F-4D97-AF65-F5344CB8AC3E}">
        <p14:creationId xmlns:p14="http://schemas.microsoft.com/office/powerpoint/2010/main" val="116095065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a:extLst>
              <a:ext uri="{FF2B5EF4-FFF2-40B4-BE49-F238E27FC236}">
                <a16:creationId xmlns:a16="http://schemas.microsoft.com/office/drawing/2014/main" id="{C8777192-84B0-433C-A666-FE234564D0D1}"/>
              </a:ext>
            </a:extLst>
          </p:cNvPr>
          <p:cNvPicPr>
            <a:picLocks noChangeAspect="1"/>
          </p:cNvPicPr>
          <p:nvPr/>
        </p:nvPicPr>
        <p:blipFill>
          <a:blip r:embed="rId2"/>
          <a:stretch>
            <a:fillRect/>
          </a:stretch>
        </p:blipFill>
        <p:spPr>
          <a:xfrm>
            <a:off x="1722421" y="1207921"/>
            <a:ext cx="2967650" cy="2839180"/>
          </a:xfrm>
          <a:prstGeom prst="rect">
            <a:avLst/>
          </a:prstGeom>
        </p:spPr>
      </p:pic>
      <p:pic>
        <p:nvPicPr>
          <p:cNvPr id="5" name="Grafik 4">
            <a:extLst>
              <a:ext uri="{FF2B5EF4-FFF2-40B4-BE49-F238E27FC236}">
                <a16:creationId xmlns:a16="http://schemas.microsoft.com/office/drawing/2014/main" id="{914ECD05-51D7-4777-B37C-D9295D6B77DB}"/>
              </a:ext>
            </a:extLst>
          </p:cNvPr>
          <p:cNvPicPr>
            <a:picLocks noChangeAspect="1"/>
          </p:cNvPicPr>
          <p:nvPr/>
        </p:nvPicPr>
        <p:blipFill>
          <a:blip r:embed="rId3"/>
          <a:stretch>
            <a:fillRect/>
          </a:stretch>
        </p:blipFill>
        <p:spPr>
          <a:xfrm>
            <a:off x="646924" y="4200510"/>
            <a:ext cx="5867867" cy="1183287"/>
          </a:xfrm>
          <a:prstGeom prst="rect">
            <a:avLst/>
          </a:prstGeom>
        </p:spPr>
      </p:pic>
      <p:pic>
        <p:nvPicPr>
          <p:cNvPr id="6" name="Grafik 5">
            <a:extLst>
              <a:ext uri="{FF2B5EF4-FFF2-40B4-BE49-F238E27FC236}">
                <a16:creationId xmlns:a16="http://schemas.microsoft.com/office/drawing/2014/main" id="{FB439CE7-24B1-46E8-891A-030837728B1A}"/>
              </a:ext>
            </a:extLst>
          </p:cNvPr>
          <p:cNvPicPr>
            <a:picLocks noChangeAspect="1"/>
          </p:cNvPicPr>
          <p:nvPr/>
        </p:nvPicPr>
        <p:blipFill>
          <a:blip r:embed="rId4"/>
          <a:stretch>
            <a:fillRect/>
          </a:stretch>
        </p:blipFill>
        <p:spPr>
          <a:xfrm>
            <a:off x="623056" y="449494"/>
            <a:ext cx="5166379" cy="758427"/>
          </a:xfrm>
          <a:prstGeom prst="rect">
            <a:avLst/>
          </a:prstGeom>
        </p:spPr>
      </p:pic>
      <p:sp>
        <p:nvSpPr>
          <p:cNvPr id="7" name="Textfeld 6">
            <a:extLst>
              <a:ext uri="{FF2B5EF4-FFF2-40B4-BE49-F238E27FC236}">
                <a16:creationId xmlns:a16="http://schemas.microsoft.com/office/drawing/2014/main" id="{965FC8DD-D348-4CE3-A709-652C17338E4E}"/>
              </a:ext>
            </a:extLst>
          </p:cNvPr>
          <p:cNvSpPr txBox="1"/>
          <p:nvPr/>
        </p:nvSpPr>
        <p:spPr>
          <a:xfrm>
            <a:off x="646923" y="5537204"/>
            <a:ext cx="5716402" cy="1016432"/>
          </a:xfrm>
          <a:prstGeom prst="rect">
            <a:avLst/>
          </a:prstGeom>
          <a:noFill/>
        </p:spPr>
        <p:txBody>
          <a:bodyPr wrap="square">
            <a:spAutoFit/>
          </a:bodyPr>
          <a:lstStyle/>
          <a:p>
            <a:pPr algn="just"/>
            <a:r>
              <a:rPr lang="de-DE" sz="1001">
                <a:solidFill>
                  <a:schemeClr val="bg1">
                    <a:lumMod val="65000"/>
                  </a:schemeClr>
                </a:solidFill>
                <a:latin typeface="Roboto Condensed"/>
              </a:rPr>
              <a:t>Terrel Trotter (1941–2004) war Mathematiklehrer und unterrichtete zuerst in den USA und ab 1981 in San Salvador in Mittelamerika. Er war ein sehr kreativer Erfinder mathematischer Knobeleien und Zahlenspiele. 1972 und 1974 schrieb er für die Zeitschrift »Journal of Recreational Mathematics« zwei Artikel, in denen er eine umfassende Untersuchung seiner magischen Polygone veröffentlichte. Aus dem zweiten dieser beiden Artikel stammt dieses Problem.</a:t>
            </a:r>
            <a:endParaRPr lang="de-DE" sz="1001">
              <a:solidFill>
                <a:schemeClr val="bg1">
                  <a:lumMod val="65000"/>
                </a:schemeClr>
              </a:solidFill>
            </a:endParaRPr>
          </a:p>
        </p:txBody>
      </p:sp>
      <p:sp>
        <p:nvSpPr>
          <p:cNvPr id="9" name="Textfeld 8">
            <a:extLst>
              <a:ext uri="{FF2B5EF4-FFF2-40B4-BE49-F238E27FC236}">
                <a16:creationId xmlns:a16="http://schemas.microsoft.com/office/drawing/2014/main" id="{D8CF9E68-55C8-4972-A9A7-DFEE636B4194}"/>
              </a:ext>
            </a:extLst>
          </p:cNvPr>
          <p:cNvSpPr txBox="1"/>
          <p:nvPr/>
        </p:nvSpPr>
        <p:spPr>
          <a:xfrm>
            <a:off x="623056" y="6908885"/>
            <a:ext cx="5330877" cy="261610"/>
          </a:xfrm>
          <a:prstGeom prst="rect">
            <a:avLst/>
          </a:prstGeom>
          <a:noFill/>
        </p:spPr>
        <p:txBody>
          <a:bodyPr wrap="square">
            <a:spAutoFit/>
          </a:bodyPr>
          <a:lstStyle/>
          <a:p>
            <a:r>
              <a:rPr lang="de-DE" sz="1100"/>
              <a:t>Quelle: https://www.spektrum.de/raetsel/magische-fuenfecke/1824124</a:t>
            </a:r>
          </a:p>
        </p:txBody>
      </p:sp>
    </p:spTree>
    <p:extLst>
      <p:ext uri="{BB962C8B-B14F-4D97-AF65-F5344CB8AC3E}">
        <p14:creationId xmlns:p14="http://schemas.microsoft.com/office/powerpoint/2010/main" val="655626034"/>
      </p:ext>
    </p:extLst>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86</Words>
  <Application>Microsoft Office PowerPoint</Application>
  <PresentationFormat>A4-Papier (210 x 297 mm)</PresentationFormat>
  <Paragraphs>2</Paragraphs>
  <Slides>1</Slides>
  <Notes>0</Notes>
  <HiddenSlides>0</HiddenSlides>
  <MMClips>0</MMClips>
  <ScaleCrop>false</ScaleCrop>
  <HeadingPairs>
    <vt:vector size="6" baseType="variant">
      <vt:variant>
        <vt:lpstr>Verwendete Schriftarten</vt:lpstr>
      </vt:variant>
      <vt:variant>
        <vt:i4>4</vt:i4>
      </vt:variant>
      <vt:variant>
        <vt:lpstr>Design</vt:lpstr>
      </vt:variant>
      <vt:variant>
        <vt:i4>1</vt:i4>
      </vt:variant>
      <vt:variant>
        <vt:lpstr>Folientitel</vt:lpstr>
      </vt:variant>
      <vt:variant>
        <vt:i4>1</vt:i4>
      </vt:variant>
    </vt:vector>
  </HeadingPairs>
  <TitlesOfParts>
    <vt:vector size="6" baseType="lpstr">
      <vt:lpstr>Arial</vt:lpstr>
      <vt:lpstr>Calibri</vt:lpstr>
      <vt:lpstr>Calibri Light</vt:lpstr>
      <vt:lpstr>Roboto Condensed</vt:lpstr>
      <vt:lpstr>Office</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Stephan Baldes</dc:creator>
  <cp:lastModifiedBy>Stephan Baldes</cp:lastModifiedBy>
  <cp:revision>2</cp:revision>
  <dcterms:created xsi:type="dcterms:W3CDTF">2021-02-22T15:00:20Z</dcterms:created>
  <dcterms:modified xsi:type="dcterms:W3CDTF">2021-02-22T15:02:48Z</dcterms:modified>
</cp:coreProperties>
</file>