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99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94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542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83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62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63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992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70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19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751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67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1FB7-DF97-48D7-8C51-D9B014733BAC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558BA-69C0-4634-A226-EF96B9B254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Bedingte Formatierung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Beispiel </a:t>
            </a:r>
          </a:p>
          <a:p>
            <a:r>
              <a:rPr lang="de-DE" dirty="0" smtClean="0"/>
              <a:t>Eine Zeile Gelb färben bezüglich des minimalen Wertes in einer Spalte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404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4902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Aufgabenstellung</a:t>
            </a:r>
            <a:br>
              <a:rPr lang="de-DE" dirty="0" smtClean="0"/>
            </a:br>
            <a:r>
              <a:rPr lang="de-DE" dirty="0" smtClean="0"/>
              <a:t>Bedingte Formatierung einfügen, Zeile mit geringsten Gesamtkosten soll gelb erscheinen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85616"/>
            <a:ext cx="76200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3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3" y="690905"/>
            <a:ext cx="10885714" cy="547619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055708" y="4856205"/>
            <a:ext cx="1235676" cy="4324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8649730" y="3892378"/>
            <a:ext cx="2261286" cy="4324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52519" y="3651421"/>
            <a:ext cx="1421027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1. Zelle markieren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895409" y="4565821"/>
            <a:ext cx="1421027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. Neue Regel erstellen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48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654" y="207226"/>
            <a:ext cx="6677049" cy="629242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71848" y="2230394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1. Formel auswählen (hier gibt’s am meisten Kontrolle)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71848" y="3564924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. Formel eingeben: Zelle F11 gelb, falls minimaler Wert in der Spalte</a:t>
            </a:r>
          </a:p>
        </p:txBody>
      </p:sp>
      <p:sp>
        <p:nvSpPr>
          <p:cNvPr id="8" name="Rechteck 7"/>
          <p:cNvSpPr/>
          <p:nvPr/>
        </p:nvSpPr>
        <p:spPr>
          <a:xfrm>
            <a:off x="271848" y="4710762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3. Formatierung Hintergrund Gelb ausgewählt</a:t>
            </a:r>
          </a:p>
        </p:txBody>
      </p:sp>
      <p:sp>
        <p:nvSpPr>
          <p:cNvPr id="9" name="Rechteck 8"/>
          <p:cNvSpPr/>
          <p:nvPr/>
        </p:nvSpPr>
        <p:spPr>
          <a:xfrm>
            <a:off x="9354064" y="3564924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Beachte: $F11; Zahl ohne $, um Formel nach unten zu kopieren</a:t>
            </a:r>
          </a:p>
        </p:txBody>
      </p:sp>
    </p:spTree>
    <p:extLst>
      <p:ext uri="{BB962C8B-B14F-4D97-AF65-F5344CB8AC3E}">
        <p14:creationId xmlns:p14="http://schemas.microsoft.com/office/powerpoint/2010/main" val="304369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052" y="751942"/>
            <a:ext cx="7542857" cy="5333333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8984200" y="5061217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Formel nach unten kopieren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8780318" y="5101936"/>
            <a:ext cx="0" cy="86244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9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81" y="776619"/>
            <a:ext cx="7552381" cy="530476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8984200" y="5061217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Funktioniert schon für eine Spalte</a:t>
            </a:r>
          </a:p>
        </p:txBody>
      </p:sp>
    </p:spTree>
    <p:extLst>
      <p:ext uri="{BB962C8B-B14F-4D97-AF65-F5344CB8AC3E}">
        <p14:creationId xmlns:p14="http://schemas.microsoft.com/office/powerpoint/2010/main" val="153426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81" y="776619"/>
            <a:ext cx="7552381" cy="530476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8984200" y="5061217"/>
            <a:ext cx="2565806" cy="9144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Format mit dem Formatpinsel nach rechts übertragen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2992582" y="5195455"/>
            <a:ext cx="5195454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>
            <a:off x="2989117" y="5389419"/>
            <a:ext cx="5195454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999508" y="5576457"/>
            <a:ext cx="5195454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2978726" y="5763495"/>
            <a:ext cx="5195454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2989117" y="5950529"/>
            <a:ext cx="5195454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2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25" y="770990"/>
            <a:ext cx="7542857" cy="5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96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Breitbild</PresentationFormat>
  <Paragraphs>13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Larissa</vt:lpstr>
      <vt:lpstr>Bedingte Formatierung</vt:lpstr>
      <vt:lpstr>Aufgabenstellung Bedingte Formatierung einfügen, Zeile mit geringsten Gesamtkosten soll gelb erscheinen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Walther-Rathenau-Gewerbeschule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Bedingte Formatierung</dc:title>
  <dc:creator>Walther Rathenau</dc:creator>
  <cp:lastModifiedBy>Walther Rathenau</cp:lastModifiedBy>
  <cp:revision>6</cp:revision>
  <dcterms:created xsi:type="dcterms:W3CDTF">2020-02-13T11:21:31Z</dcterms:created>
  <dcterms:modified xsi:type="dcterms:W3CDTF">2020-02-13T11:56:42Z</dcterms:modified>
</cp:coreProperties>
</file>